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393" r:id="rId3"/>
    <p:sldId id="390" r:id="rId4"/>
    <p:sldId id="257" r:id="rId5"/>
    <p:sldId id="39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0E12E1-C3F9-4396-AC17-01DC7889FD0B}" v="38" dt="2023-08-16T16:05:15.8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cey A Colleran" userId="f2fa514b-a0dc-420e-93b9-a1213ecb5d6f" providerId="ADAL" clId="{6A0E12E1-C3F9-4396-AC17-01DC7889FD0B}"/>
    <pc:docChg chg="custSel addSld delSld modSld sldOrd">
      <pc:chgData name="Lacey A Colleran" userId="f2fa514b-a0dc-420e-93b9-a1213ecb5d6f" providerId="ADAL" clId="{6A0E12E1-C3F9-4396-AC17-01DC7889FD0B}" dt="2023-08-16T16:05:42.237" v="475" actId="20577"/>
      <pc:docMkLst>
        <pc:docMk/>
      </pc:docMkLst>
      <pc:sldChg chg="addSp modSp mod">
        <pc:chgData name="Lacey A Colleran" userId="f2fa514b-a0dc-420e-93b9-a1213ecb5d6f" providerId="ADAL" clId="{6A0E12E1-C3F9-4396-AC17-01DC7889FD0B}" dt="2023-08-14T16:58:56.407" v="468" actId="14100"/>
        <pc:sldMkLst>
          <pc:docMk/>
          <pc:sldMk cId="797405576" sldId="256"/>
        </pc:sldMkLst>
        <pc:spChg chg="mod">
          <ac:chgData name="Lacey A Colleran" userId="f2fa514b-a0dc-420e-93b9-a1213ecb5d6f" providerId="ADAL" clId="{6A0E12E1-C3F9-4396-AC17-01DC7889FD0B}" dt="2023-08-14T16:58:44.861" v="466" actId="1076"/>
          <ac:spMkLst>
            <pc:docMk/>
            <pc:sldMk cId="797405576" sldId="256"/>
            <ac:spMk id="2" creationId="{B26AED07-565D-D5B0-9621-51F5CF5E7B16}"/>
          </ac:spMkLst>
        </pc:spChg>
        <pc:spChg chg="mod">
          <ac:chgData name="Lacey A Colleran" userId="f2fa514b-a0dc-420e-93b9-a1213ecb5d6f" providerId="ADAL" clId="{6A0E12E1-C3F9-4396-AC17-01DC7889FD0B}" dt="2023-08-14T16:58:51.704" v="467" actId="1076"/>
          <ac:spMkLst>
            <pc:docMk/>
            <pc:sldMk cId="797405576" sldId="256"/>
            <ac:spMk id="3" creationId="{AE60C40B-A55C-1BDE-44CD-19A1AC3ED49D}"/>
          </ac:spMkLst>
        </pc:spChg>
        <pc:picChg chg="add mod">
          <ac:chgData name="Lacey A Colleran" userId="f2fa514b-a0dc-420e-93b9-a1213ecb5d6f" providerId="ADAL" clId="{6A0E12E1-C3F9-4396-AC17-01DC7889FD0B}" dt="2023-08-14T16:58:56.407" v="468" actId="14100"/>
          <ac:picMkLst>
            <pc:docMk/>
            <pc:sldMk cId="797405576" sldId="256"/>
            <ac:picMk id="4" creationId="{2AEEB1B1-1D7C-1751-6298-286C32E48524}"/>
          </ac:picMkLst>
        </pc:picChg>
      </pc:sldChg>
      <pc:sldChg chg="addSp delSp modSp mod">
        <pc:chgData name="Lacey A Colleran" userId="f2fa514b-a0dc-420e-93b9-a1213ecb5d6f" providerId="ADAL" clId="{6A0E12E1-C3F9-4396-AC17-01DC7889FD0B}" dt="2023-08-14T16:47:40.979" v="461" actId="1076"/>
        <pc:sldMkLst>
          <pc:docMk/>
          <pc:sldMk cId="1549374064" sldId="257"/>
        </pc:sldMkLst>
        <pc:spChg chg="mod">
          <ac:chgData name="Lacey A Colleran" userId="f2fa514b-a0dc-420e-93b9-a1213ecb5d6f" providerId="ADAL" clId="{6A0E12E1-C3F9-4396-AC17-01DC7889FD0B}" dt="2023-08-14T16:47:21.900" v="456"/>
          <ac:spMkLst>
            <pc:docMk/>
            <pc:sldMk cId="1549374064" sldId="257"/>
            <ac:spMk id="2" creationId="{13611F82-B96C-012E-5811-20089120E8D5}"/>
          </ac:spMkLst>
        </pc:spChg>
        <pc:spChg chg="del">
          <ac:chgData name="Lacey A Colleran" userId="f2fa514b-a0dc-420e-93b9-a1213ecb5d6f" providerId="ADAL" clId="{6A0E12E1-C3F9-4396-AC17-01DC7889FD0B}" dt="2023-08-14T16:32:25.135" v="38" actId="22"/>
          <ac:spMkLst>
            <pc:docMk/>
            <pc:sldMk cId="1549374064" sldId="257"/>
            <ac:spMk id="3" creationId="{2BDD7A1A-63A7-7CBC-2749-62DD04B25359}"/>
          </ac:spMkLst>
        </pc:spChg>
        <pc:spChg chg="add del mod">
          <ac:chgData name="Lacey A Colleran" userId="f2fa514b-a0dc-420e-93b9-a1213ecb5d6f" providerId="ADAL" clId="{6A0E12E1-C3F9-4396-AC17-01DC7889FD0B}" dt="2023-08-14T16:35:14.790" v="43"/>
          <ac:spMkLst>
            <pc:docMk/>
            <pc:sldMk cId="1549374064" sldId="257"/>
            <ac:spMk id="6" creationId="{547566EC-9346-8FAF-9EFE-91D4F3A3E198}"/>
          </ac:spMkLst>
        </pc:spChg>
        <pc:spChg chg="add mod">
          <ac:chgData name="Lacey A Colleran" userId="f2fa514b-a0dc-420e-93b9-a1213ecb5d6f" providerId="ADAL" clId="{6A0E12E1-C3F9-4396-AC17-01DC7889FD0B}" dt="2023-08-14T16:45:50.292" v="447" actId="255"/>
          <ac:spMkLst>
            <pc:docMk/>
            <pc:sldMk cId="1549374064" sldId="257"/>
            <ac:spMk id="7" creationId="{DF6AD956-C086-0047-481B-5B612DF3C291}"/>
          </ac:spMkLst>
        </pc:spChg>
        <pc:spChg chg="add mod">
          <ac:chgData name="Lacey A Colleran" userId="f2fa514b-a0dc-420e-93b9-a1213ecb5d6f" providerId="ADAL" clId="{6A0E12E1-C3F9-4396-AC17-01DC7889FD0B}" dt="2023-08-14T16:47:34.591" v="460" actId="1076"/>
          <ac:spMkLst>
            <pc:docMk/>
            <pc:sldMk cId="1549374064" sldId="257"/>
            <ac:spMk id="8" creationId="{6F8E39C0-DFB6-6F27-B2D3-A917862E2E39}"/>
          </ac:spMkLst>
        </pc:spChg>
        <pc:picChg chg="add mod ord">
          <ac:chgData name="Lacey A Colleran" userId="f2fa514b-a0dc-420e-93b9-a1213ecb5d6f" providerId="ADAL" clId="{6A0E12E1-C3F9-4396-AC17-01DC7889FD0B}" dt="2023-08-14T16:47:40.979" v="461" actId="1076"/>
          <ac:picMkLst>
            <pc:docMk/>
            <pc:sldMk cId="1549374064" sldId="257"/>
            <ac:picMk id="5" creationId="{438F1430-EA67-D057-AD8C-F984DD4E8C5C}"/>
          </ac:picMkLst>
        </pc:picChg>
      </pc:sldChg>
      <pc:sldChg chg="addSp modSp mod">
        <pc:chgData name="Lacey A Colleran" userId="f2fa514b-a0dc-420e-93b9-a1213ecb5d6f" providerId="ADAL" clId="{6A0E12E1-C3F9-4396-AC17-01DC7889FD0B}" dt="2023-08-14T16:47:21.900" v="456"/>
        <pc:sldMkLst>
          <pc:docMk/>
          <pc:sldMk cId="3281070749" sldId="390"/>
        </pc:sldMkLst>
        <pc:spChg chg="mod">
          <ac:chgData name="Lacey A Colleran" userId="f2fa514b-a0dc-420e-93b9-a1213ecb5d6f" providerId="ADAL" clId="{6A0E12E1-C3F9-4396-AC17-01DC7889FD0B}" dt="2023-08-14T16:47:21.900" v="456"/>
          <ac:spMkLst>
            <pc:docMk/>
            <pc:sldMk cId="3281070749" sldId="390"/>
            <ac:spMk id="5" creationId="{0C73DF6D-93B8-2F2D-81FA-242C880E6AED}"/>
          </ac:spMkLst>
        </pc:spChg>
        <pc:spChg chg="mod">
          <ac:chgData name="Lacey A Colleran" userId="f2fa514b-a0dc-420e-93b9-a1213ecb5d6f" providerId="ADAL" clId="{6A0E12E1-C3F9-4396-AC17-01DC7889FD0B}" dt="2023-08-14T16:47:21.900" v="456"/>
          <ac:spMkLst>
            <pc:docMk/>
            <pc:sldMk cId="3281070749" sldId="390"/>
            <ac:spMk id="6" creationId="{3F36A116-D571-78D6-C227-1CA26DF66F36}"/>
          </ac:spMkLst>
        </pc:spChg>
        <pc:picChg chg="add mod">
          <ac:chgData name="Lacey A Colleran" userId="f2fa514b-a0dc-420e-93b9-a1213ecb5d6f" providerId="ADAL" clId="{6A0E12E1-C3F9-4396-AC17-01DC7889FD0B}" dt="2023-08-14T16:28:29.439" v="4" actId="207"/>
          <ac:picMkLst>
            <pc:docMk/>
            <pc:sldMk cId="3281070749" sldId="390"/>
            <ac:picMk id="3" creationId="{3D7F9FB2-9285-953E-C537-D838B4B72105}"/>
          </ac:picMkLst>
        </pc:picChg>
      </pc:sldChg>
      <pc:sldChg chg="addSp delSp modSp mod modNotesTx">
        <pc:chgData name="Lacey A Colleran" userId="f2fa514b-a0dc-420e-93b9-a1213ecb5d6f" providerId="ADAL" clId="{6A0E12E1-C3F9-4396-AC17-01DC7889FD0B}" dt="2023-08-16T16:05:42.237" v="475" actId="20577"/>
        <pc:sldMkLst>
          <pc:docMk/>
          <pc:sldMk cId="1380257128" sldId="391"/>
        </pc:sldMkLst>
        <pc:spChg chg="add mod">
          <ac:chgData name="Lacey A Colleran" userId="f2fa514b-a0dc-420e-93b9-a1213ecb5d6f" providerId="ADAL" clId="{6A0E12E1-C3F9-4396-AC17-01DC7889FD0B}" dt="2023-08-14T16:42:27.876" v="241" actId="1076"/>
          <ac:spMkLst>
            <pc:docMk/>
            <pc:sldMk cId="1380257128" sldId="391"/>
            <ac:spMk id="2" creationId="{EA9DA4BB-3FBE-9A52-4257-41A429F518E4}"/>
          </ac:spMkLst>
        </pc:spChg>
        <pc:spChg chg="mod">
          <ac:chgData name="Lacey A Colleran" userId="f2fa514b-a0dc-420e-93b9-a1213ecb5d6f" providerId="ADAL" clId="{6A0E12E1-C3F9-4396-AC17-01DC7889FD0B}" dt="2023-08-14T16:47:21.900" v="456"/>
          <ac:spMkLst>
            <pc:docMk/>
            <pc:sldMk cId="1380257128" sldId="391"/>
            <ac:spMk id="5" creationId="{31A0EA92-A6E2-49FC-2436-36E324D0F80B}"/>
          </ac:spMkLst>
        </pc:spChg>
        <pc:spChg chg="mod">
          <ac:chgData name="Lacey A Colleran" userId="f2fa514b-a0dc-420e-93b9-a1213ecb5d6f" providerId="ADAL" clId="{6A0E12E1-C3F9-4396-AC17-01DC7889FD0B}" dt="2023-08-14T16:47:21.900" v="456"/>
          <ac:spMkLst>
            <pc:docMk/>
            <pc:sldMk cId="1380257128" sldId="391"/>
            <ac:spMk id="6" creationId="{40F6F19B-A065-EDBC-42C9-1F1640AEB7E9}"/>
          </ac:spMkLst>
        </pc:spChg>
        <pc:spChg chg="mod">
          <ac:chgData name="Lacey A Colleran" userId="f2fa514b-a0dc-420e-93b9-a1213ecb5d6f" providerId="ADAL" clId="{6A0E12E1-C3F9-4396-AC17-01DC7889FD0B}" dt="2023-08-14T16:36:36.721" v="122" actId="207"/>
          <ac:spMkLst>
            <pc:docMk/>
            <pc:sldMk cId="1380257128" sldId="391"/>
            <ac:spMk id="15" creationId="{8C47FD74-7797-6AAC-BE18-9322CAAD76CD}"/>
          </ac:spMkLst>
        </pc:spChg>
        <pc:spChg chg="mod">
          <ac:chgData name="Lacey A Colleran" userId="f2fa514b-a0dc-420e-93b9-a1213ecb5d6f" providerId="ADAL" clId="{6A0E12E1-C3F9-4396-AC17-01DC7889FD0B}" dt="2023-08-14T16:35:47.538" v="76" actId="207"/>
          <ac:spMkLst>
            <pc:docMk/>
            <pc:sldMk cId="1380257128" sldId="391"/>
            <ac:spMk id="18" creationId="{E1962EE4-704C-66D4-E60D-72D662C550D5}"/>
          </ac:spMkLst>
        </pc:spChg>
        <pc:spChg chg="mod">
          <ac:chgData name="Lacey A Colleran" userId="f2fa514b-a0dc-420e-93b9-a1213ecb5d6f" providerId="ADAL" clId="{6A0E12E1-C3F9-4396-AC17-01DC7889FD0B}" dt="2023-08-14T16:35:56.326" v="77" actId="207"/>
          <ac:spMkLst>
            <pc:docMk/>
            <pc:sldMk cId="1380257128" sldId="391"/>
            <ac:spMk id="19" creationId="{16D93430-B1E4-2535-76CC-9CA0592E97FB}"/>
          </ac:spMkLst>
        </pc:spChg>
        <pc:graphicFrameChg chg="mod modGraphic">
          <ac:chgData name="Lacey A Colleran" userId="f2fa514b-a0dc-420e-93b9-a1213ecb5d6f" providerId="ADAL" clId="{6A0E12E1-C3F9-4396-AC17-01DC7889FD0B}" dt="2023-08-14T16:36:11.901" v="106" actId="207"/>
          <ac:graphicFrameMkLst>
            <pc:docMk/>
            <pc:sldMk cId="1380257128" sldId="391"/>
            <ac:graphicFrameMk id="7" creationId="{DC8E1E00-B396-6480-1D87-B6E5DF7ED6FD}"/>
          </ac:graphicFrameMkLst>
        </pc:graphicFrameChg>
        <pc:picChg chg="del">
          <ac:chgData name="Lacey A Colleran" userId="f2fa514b-a0dc-420e-93b9-a1213ecb5d6f" providerId="ADAL" clId="{6A0E12E1-C3F9-4396-AC17-01DC7889FD0B}" dt="2023-08-16T16:04:52.113" v="469"/>
          <ac:picMkLst>
            <pc:docMk/>
            <pc:sldMk cId="1380257128" sldId="391"/>
            <ac:picMk id="3" creationId="{30E07058-FE97-42FA-1BF5-E8D4BF358ADE}"/>
          </ac:picMkLst>
        </pc:picChg>
      </pc:sldChg>
      <pc:sldChg chg="new del">
        <pc:chgData name="Lacey A Colleran" userId="f2fa514b-a0dc-420e-93b9-a1213ecb5d6f" providerId="ADAL" clId="{6A0E12E1-C3F9-4396-AC17-01DC7889FD0B}" dt="2023-08-16T16:05:19.597" v="472" actId="2696"/>
        <pc:sldMkLst>
          <pc:docMk/>
          <pc:sldMk cId="20239705" sldId="392"/>
        </pc:sldMkLst>
      </pc:sldChg>
      <pc:sldChg chg="add ord">
        <pc:chgData name="Lacey A Colleran" userId="f2fa514b-a0dc-420e-93b9-a1213ecb5d6f" providerId="ADAL" clId="{6A0E12E1-C3F9-4396-AC17-01DC7889FD0B}" dt="2023-08-16T16:05:22.410" v="474"/>
        <pc:sldMkLst>
          <pc:docMk/>
          <pc:sldMk cId="400223378" sldId="393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893CD3-D8BA-46C5-A978-1994ACDC7168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3D8D4B-9347-4629-9BAD-CF875A98CF80}">
      <dgm:prSet phldrT="[Text]"/>
      <dgm:spPr/>
      <dgm:t>
        <a:bodyPr/>
        <a:lstStyle/>
        <a:p>
          <a:r>
            <a:rPr lang="en-US" dirty="0"/>
            <a:t>Start with Worksheet Rollout </a:t>
          </a:r>
          <a:r>
            <a:rPr lang="en-US" dirty="0">
              <a:solidFill>
                <a:srgbClr val="FFFF00"/>
              </a:solidFill>
            </a:rPr>
            <a:t>(Lacey)</a:t>
          </a:r>
        </a:p>
      </dgm:t>
    </dgm:pt>
    <dgm:pt modelId="{4AC8B1E6-0666-4905-98E3-105DF493080B}" type="parTrans" cxnId="{BED24667-13E3-4FD0-A012-A1081E4DA4C7}">
      <dgm:prSet/>
      <dgm:spPr/>
      <dgm:t>
        <a:bodyPr/>
        <a:lstStyle/>
        <a:p>
          <a:endParaRPr lang="en-US"/>
        </a:p>
      </dgm:t>
    </dgm:pt>
    <dgm:pt modelId="{4C4A5B9E-25D2-400E-9F01-4DE89920658C}" type="sibTrans" cxnId="{BED24667-13E3-4FD0-A012-A1081E4DA4C7}">
      <dgm:prSet/>
      <dgm:spPr/>
      <dgm:t>
        <a:bodyPr/>
        <a:lstStyle/>
        <a:p>
          <a:endParaRPr lang="en-US"/>
        </a:p>
      </dgm:t>
    </dgm:pt>
    <dgm:pt modelId="{B0D4BA42-BCA8-41B0-BC5E-FEBCC8A5D87E}">
      <dgm:prSet phldrT="[Text]"/>
      <dgm:spPr/>
      <dgm:t>
        <a:bodyPr/>
        <a:lstStyle/>
        <a:p>
          <a:r>
            <a:rPr lang="en-US" dirty="0"/>
            <a:t>Unit Input </a:t>
          </a:r>
          <a:r>
            <a:rPr lang="en-US" dirty="0">
              <a:solidFill>
                <a:srgbClr val="FFFF00"/>
              </a:solidFill>
            </a:rPr>
            <a:t>(Staff and Faculty)</a:t>
          </a:r>
        </a:p>
      </dgm:t>
    </dgm:pt>
    <dgm:pt modelId="{8B9FCBFB-2792-46EE-8A82-8E5AE585BEEA}" type="parTrans" cxnId="{F89E2C19-105A-421C-A169-08F8A6613EDB}">
      <dgm:prSet/>
      <dgm:spPr/>
      <dgm:t>
        <a:bodyPr/>
        <a:lstStyle/>
        <a:p>
          <a:endParaRPr lang="en-US"/>
        </a:p>
      </dgm:t>
    </dgm:pt>
    <dgm:pt modelId="{2990B210-7E76-4C60-8D57-296EB3A2CBBC}" type="sibTrans" cxnId="{F89E2C19-105A-421C-A169-08F8A6613EDB}">
      <dgm:prSet/>
      <dgm:spPr/>
      <dgm:t>
        <a:bodyPr/>
        <a:lstStyle/>
        <a:p>
          <a:endParaRPr lang="en-US"/>
        </a:p>
      </dgm:t>
    </dgm:pt>
    <dgm:pt modelId="{ABAFF64A-88FA-44CC-992B-AD455FB8D1B4}">
      <dgm:prSet phldrT="[Text]"/>
      <dgm:spPr/>
      <dgm:t>
        <a:bodyPr/>
        <a:lstStyle/>
        <a:p>
          <a:r>
            <a:rPr lang="en-US" dirty="0"/>
            <a:t>Stakeholder Engagement </a:t>
          </a:r>
          <a:r>
            <a:rPr lang="en-US" dirty="0">
              <a:solidFill>
                <a:srgbClr val="FFFF00"/>
              </a:solidFill>
            </a:rPr>
            <a:t>(Outreach to Internal or External)</a:t>
          </a:r>
        </a:p>
      </dgm:t>
    </dgm:pt>
    <dgm:pt modelId="{8F4C9B8E-16B9-4D58-AFD2-7435526B2A9A}" type="parTrans" cxnId="{490F6C37-E2BC-437F-A5CB-F0E632D877BC}">
      <dgm:prSet/>
      <dgm:spPr/>
      <dgm:t>
        <a:bodyPr/>
        <a:lstStyle/>
        <a:p>
          <a:endParaRPr lang="en-US"/>
        </a:p>
      </dgm:t>
    </dgm:pt>
    <dgm:pt modelId="{BFED7D6A-680B-4259-9810-E4FAFF500E16}" type="sibTrans" cxnId="{490F6C37-E2BC-437F-A5CB-F0E632D877BC}">
      <dgm:prSet/>
      <dgm:spPr/>
      <dgm:t>
        <a:bodyPr/>
        <a:lstStyle/>
        <a:p>
          <a:endParaRPr lang="en-US"/>
        </a:p>
      </dgm:t>
    </dgm:pt>
    <dgm:pt modelId="{15E918E9-7F95-46D3-B66C-B64561CB7B1E}">
      <dgm:prSet phldrT="[Text]"/>
      <dgm:spPr/>
      <dgm:t>
        <a:bodyPr/>
        <a:lstStyle/>
        <a:p>
          <a:r>
            <a:rPr lang="en-US" dirty="0"/>
            <a:t>Workshopping Documents </a:t>
          </a:r>
          <a:r>
            <a:rPr lang="en-US" dirty="0">
              <a:solidFill>
                <a:srgbClr val="FFFF00"/>
              </a:solidFill>
            </a:rPr>
            <a:t>(Steering Committee)</a:t>
          </a:r>
        </a:p>
      </dgm:t>
    </dgm:pt>
    <dgm:pt modelId="{A3E1DD8A-992F-4DC5-86F3-F44F5257A214}" type="parTrans" cxnId="{86CC8F36-8401-4E92-B382-9E3C52B4F7E1}">
      <dgm:prSet/>
      <dgm:spPr/>
      <dgm:t>
        <a:bodyPr/>
        <a:lstStyle/>
        <a:p>
          <a:endParaRPr lang="en-US"/>
        </a:p>
      </dgm:t>
    </dgm:pt>
    <dgm:pt modelId="{9C8DCEA2-2C60-47EA-B59C-3F454FA4FDA3}" type="sibTrans" cxnId="{86CC8F36-8401-4E92-B382-9E3C52B4F7E1}">
      <dgm:prSet/>
      <dgm:spPr/>
      <dgm:t>
        <a:bodyPr/>
        <a:lstStyle/>
        <a:p>
          <a:endParaRPr lang="en-US"/>
        </a:p>
      </dgm:t>
    </dgm:pt>
    <dgm:pt modelId="{5FDF6054-4357-4F9E-9483-B209709A617E}">
      <dgm:prSet phldrT="[Text]"/>
      <dgm:spPr/>
      <dgm:t>
        <a:bodyPr/>
        <a:lstStyle/>
        <a:p>
          <a:r>
            <a:rPr lang="en-US" dirty="0"/>
            <a:t>Finalized Consolidated JSIS Document  </a:t>
          </a:r>
          <a:r>
            <a:rPr lang="en-US" dirty="0">
              <a:solidFill>
                <a:srgbClr val="FFFF00"/>
              </a:solidFill>
            </a:rPr>
            <a:t>(Steering Committee)</a:t>
          </a:r>
        </a:p>
      </dgm:t>
    </dgm:pt>
    <dgm:pt modelId="{FA9D2780-C51C-48F5-8A53-144807B9A6F0}" type="parTrans" cxnId="{6E6768F2-E816-48A7-A926-355A19FAD533}">
      <dgm:prSet/>
      <dgm:spPr/>
      <dgm:t>
        <a:bodyPr/>
        <a:lstStyle/>
        <a:p>
          <a:endParaRPr lang="en-US"/>
        </a:p>
      </dgm:t>
    </dgm:pt>
    <dgm:pt modelId="{D99E840F-BF95-46B3-A8AA-7CC2B553B9F3}" type="sibTrans" cxnId="{6E6768F2-E816-48A7-A926-355A19FAD533}">
      <dgm:prSet/>
      <dgm:spPr/>
      <dgm:t>
        <a:bodyPr/>
        <a:lstStyle/>
        <a:p>
          <a:endParaRPr lang="en-US"/>
        </a:p>
      </dgm:t>
    </dgm:pt>
    <dgm:pt modelId="{ADAB4073-24F7-49E5-B2E7-BE8D315544D5}">
      <dgm:prSet phldrT="[Text]"/>
      <dgm:spPr/>
      <dgm:t>
        <a:bodyPr/>
        <a:lstStyle/>
        <a:p>
          <a:r>
            <a:rPr lang="en-US" dirty="0"/>
            <a:t>Finalized Unit Worksheet and share w/Lacey  </a:t>
          </a:r>
          <a:r>
            <a:rPr lang="en-US" dirty="0">
              <a:solidFill>
                <a:srgbClr val="FFFF00"/>
              </a:solidFill>
            </a:rPr>
            <a:t>(Unit Leadership POC)</a:t>
          </a:r>
        </a:p>
      </dgm:t>
    </dgm:pt>
    <dgm:pt modelId="{6E897719-0B82-4E83-9985-353030E35066}" type="parTrans" cxnId="{5C5148DB-2D35-47B9-BA32-75987BDDF833}">
      <dgm:prSet/>
      <dgm:spPr/>
      <dgm:t>
        <a:bodyPr/>
        <a:lstStyle/>
        <a:p>
          <a:endParaRPr lang="en-US"/>
        </a:p>
      </dgm:t>
    </dgm:pt>
    <dgm:pt modelId="{9DEC97CA-0C76-4F28-B125-90622C8B921D}" type="sibTrans" cxnId="{5C5148DB-2D35-47B9-BA32-75987BDDF833}">
      <dgm:prSet/>
      <dgm:spPr/>
      <dgm:t>
        <a:bodyPr/>
        <a:lstStyle/>
        <a:p>
          <a:endParaRPr lang="en-US"/>
        </a:p>
      </dgm:t>
    </dgm:pt>
    <dgm:pt modelId="{1CD9F465-765C-4752-BC03-5898E1BC1676}" type="pres">
      <dgm:prSet presAssocID="{83893CD3-D8BA-46C5-A978-1994ACDC7168}" presName="cycle" presStyleCnt="0">
        <dgm:presLayoutVars>
          <dgm:dir/>
          <dgm:resizeHandles val="exact"/>
        </dgm:presLayoutVars>
      </dgm:prSet>
      <dgm:spPr/>
    </dgm:pt>
    <dgm:pt modelId="{9EF2C7BB-FFB0-44A1-B593-17754122FC83}" type="pres">
      <dgm:prSet presAssocID="{FD3D8D4B-9347-4629-9BAD-CF875A98CF80}" presName="node" presStyleLbl="node1" presStyleIdx="0" presStyleCnt="6">
        <dgm:presLayoutVars>
          <dgm:bulletEnabled val="1"/>
        </dgm:presLayoutVars>
      </dgm:prSet>
      <dgm:spPr/>
    </dgm:pt>
    <dgm:pt modelId="{0C0EF417-6206-48F6-8238-05F514E7700E}" type="pres">
      <dgm:prSet presAssocID="{FD3D8D4B-9347-4629-9BAD-CF875A98CF80}" presName="spNode" presStyleCnt="0"/>
      <dgm:spPr/>
    </dgm:pt>
    <dgm:pt modelId="{64B4DAA9-A457-4F64-85B3-D2CABE103626}" type="pres">
      <dgm:prSet presAssocID="{4C4A5B9E-25D2-400E-9F01-4DE89920658C}" presName="sibTrans" presStyleLbl="sibTrans1D1" presStyleIdx="0" presStyleCnt="6"/>
      <dgm:spPr/>
    </dgm:pt>
    <dgm:pt modelId="{C8B777A4-B628-4087-A6F0-3EB25A3DF011}" type="pres">
      <dgm:prSet presAssocID="{B0D4BA42-BCA8-41B0-BC5E-FEBCC8A5D87E}" presName="node" presStyleLbl="node1" presStyleIdx="1" presStyleCnt="6">
        <dgm:presLayoutVars>
          <dgm:bulletEnabled val="1"/>
        </dgm:presLayoutVars>
      </dgm:prSet>
      <dgm:spPr/>
    </dgm:pt>
    <dgm:pt modelId="{8824DB35-6EA3-4264-B5B1-983089FDFB9C}" type="pres">
      <dgm:prSet presAssocID="{B0D4BA42-BCA8-41B0-BC5E-FEBCC8A5D87E}" presName="spNode" presStyleCnt="0"/>
      <dgm:spPr/>
    </dgm:pt>
    <dgm:pt modelId="{4A354795-4354-410F-AABD-161B52AA5532}" type="pres">
      <dgm:prSet presAssocID="{2990B210-7E76-4C60-8D57-296EB3A2CBBC}" presName="sibTrans" presStyleLbl="sibTrans1D1" presStyleIdx="1" presStyleCnt="6"/>
      <dgm:spPr/>
    </dgm:pt>
    <dgm:pt modelId="{67A3EC3E-F61A-4778-B60D-C8A45176DEF1}" type="pres">
      <dgm:prSet presAssocID="{ABAFF64A-88FA-44CC-992B-AD455FB8D1B4}" presName="node" presStyleLbl="node1" presStyleIdx="2" presStyleCnt="6">
        <dgm:presLayoutVars>
          <dgm:bulletEnabled val="1"/>
        </dgm:presLayoutVars>
      </dgm:prSet>
      <dgm:spPr/>
    </dgm:pt>
    <dgm:pt modelId="{A47CB75A-3805-41EE-83DC-8856AF7E0DB8}" type="pres">
      <dgm:prSet presAssocID="{ABAFF64A-88FA-44CC-992B-AD455FB8D1B4}" presName="spNode" presStyleCnt="0"/>
      <dgm:spPr/>
    </dgm:pt>
    <dgm:pt modelId="{8EFE1DD5-CF22-42FD-AE2A-0F51478EC298}" type="pres">
      <dgm:prSet presAssocID="{BFED7D6A-680B-4259-9810-E4FAFF500E16}" presName="sibTrans" presStyleLbl="sibTrans1D1" presStyleIdx="2" presStyleCnt="6"/>
      <dgm:spPr/>
    </dgm:pt>
    <dgm:pt modelId="{DC609524-DFD0-4BC3-869E-85968291E770}" type="pres">
      <dgm:prSet presAssocID="{ADAB4073-24F7-49E5-B2E7-BE8D315544D5}" presName="node" presStyleLbl="node1" presStyleIdx="3" presStyleCnt="6">
        <dgm:presLayoutVars>
          <dgm:bulletEnabled val="1"/>
        </dgm:presLayoutVars>
      </dgm:prSet>
      <dgm:spPr/>
    </dgm:pt>
    <dgm:pt modelId="{C9F3E71B-C3DA-4014-831E-96F92A55B36D}" type="pres">
      <dgm:prSet presAssocID="{ADAB4073-24F7-49E5-B2E7-BE8D315544D5}" presName="spNode" presStyleCnt="0"/>
      <dgm:spPr/>
    </dgm:pt>
    <dgm:pt modelId="{B8CBD0DB-446D-47AC-BB73-ADE24D0AE7D3}" type="pres">
      <dgm:prSet presAssocID="{9DEC97CA-0C76-4F28-B125-90622C8B921D}" presName="sibTrans" presStyleLbl="sibTrans1D1" presStyleIdx="3" presStyleCnt="6"/>
      <dgm:spPr/>
    </dgm:pt>
    <dgm:pt modelId="{296CF2E8-A59C-4293-A821-6917DFB15751}" type="pres">
      <dgm:prSet presAssocID="{15E918E9-7F95-46D3-B66C-B64561CB7B1E}" presName="node" presStyleLbl="node1" presStyleIdx="4" presStyleCnt="6">
        <dgm:presLayoutVars>
          <dgm:bulletEnabled val="1"/>
        </dgm:presLayoutVars>
      </dgm:prSet>
      <dgm:spPr/>
    </dgm:pt>
    <dgm:pt modelId="{18522DA6-B268-425D-B619-CC3706BB2651}" type="pres">
      <dgm:prSet presAssocID="{15E918E9-7F95-46D3-B66C-B64561CB7B1E}" presName="spNode" presStyleCnt="0"/>
      <dgm:spPr/>
    </dgm:pt>
    <dgm:pt modelId="{1470A10D-C574-430F-9727-24BD6093F843}" type="pres">
      <dgm:prSet presAssocID="{9C8DCEA2-2C60-47EA-B59C-3F454FA4FDA3}" presName="sibTrans" presStyleLbl="sibTrans1D1" presStyleIdx="4" presStyleCnt="6"/>
      <dgm:spPr/>
    </dgm:pt>
    <dgm:pt modelId="{CB423902-BBC8-401B-9024-8BB2ED2347BA}" type="pres">
      <dgm:prSet presAssocID="{5FDF6054-4357-4F9E-9483-B209709A617E}" presName="node" presStyleLbl="node1" presStyleIdx="5" presStyleCnt="6">
        <dgm:presLayoutVars>
          <dgm:bulletEnabled val="1"/>
        </dgm:presLayoutVars>
      </dgm:prSet>
      <dgm:spPr/>
    </dgm:pt>
    <dgm:pt modelId="{A2E6A9F6-B114-419A-A3CC-1FC17C3599ED}" type="pres">
      <dgm:prSet presAssocID="{5FDF6054-4357-4F9E-9483-B209709A617E}" presName="spNode" presStyleCnt="0"/>
      <dgm:spPr/>
    </dgm:pt>
    <dgm:pt modelId="{24017983-E340-4E16-88F9-BC4BB11D4A63}" type="pres">
      <dgm:prSet presAssocID="{D99E840F-BF95-46B3-A8AA-7CC2B553B9F3}" presName="sibTrans" presStyleLbl="sibTrans1D1" presStyleIdx="5" presStyleCnt="6"/>
      <dgm:spPr/>
    </dgm:pt>
  </dgm:ptLst>
  <dgm:cxnLst>
    <dgm:cxn modelId="{077B4508-45DD-4451-AEEA-654081D6719B}" type="presOf" srcId="{BFED7D6A-680B-4259-9810-E4FAFF500E16}" destId="{8EFE1DD5-CF22-42FD-AE2A-0F51478EC298}" srcOrd="0" destOrd="0" presId="urn:microsoft.com/office/officeart/2005/8/layout/cycle5"/>
    <dgm:cxn modelId="{93C4580F-CF7A-4E7A-833A-B6027E2C48EE}" type="presOf" srcId="{15E918E9-7F95-46D3-B66C-B64561CB7B1E}" destId="{296CF2E8-A59C-4293-A821-6917DFB15751}" srcOrd="0" destOrd="0" presId="urn:microsoft.com/office/officeart/2005/8/layout/cycle5"/>
    <dgm:cxn modelId="{F89E2C19-105A-421C-A169-08F8A6613EDB}" srcId="{83893CD3-D8BA-46C5-A978-1994ACDC7168}" destId="{B0D4BA42-BCA8-41B0-BC5E-FEBCC8A5D87E}" srcOrd="1" destOrd="0" parTransId="{8B9FCBFB-2792-46EE-8A82-8E5AE585BEEA}" sibTransId="{2990B210-7E76-4C60-8D57-296EB3A2CBBC}"/>
    <dgm:cxn modelId="{5EB27D35-5793-40DC-BC28-530A0730862D}" type="presOf" srcId="{ADAB4073-24F7-49E5-B2E7-BE8D315544D5}" destId="{DC609524-DFD0-4BC3-869E-85968291E770}" srcOrd="0" destOrd="0" presId="urn:microsoft.com/office/officeart/2005/8/layout/cycle5"/>
    <dgm:cxn modelId="{86CC8F36-8401-4E92-B382-9E3C52B4F7E1}" srcId="{83893CD3-D8BA-46C5-A978-1994ACDC7168}" destId="{15E918E9-7F95-46D3-B66C-B64561CB7B1E}" srcOrd="4" destOrd="0" parTransId="{A3E1DD8A-992F-4DC5-86F3-F44F5257A214}" sibTransId="{9C8DCEA2-2C60-47EA-B59C-3F454FA4FDA3}"/>
    <dgm:cxn modelId="{490F6C37-E2BC-437F-A5CB-F0E632D877BC}" srcId="{83893CD3-D8BA-46C5-A978-1994ACDC7168}" destId="{ABAFF64A-88FA-44CC-992B-AD455FB8D1B4}" srcOrd="2" destOrd="0" parTransId="{8F4C9B8E-16B9-4D58-AFD2-7435526B2A9A}" sibTransId="{BFED7D6A-680B-4259-9810-E4FAFF500E16}"/>
    <dgm:cxn modelId="{662C843F-6A0E-4057-856A-78F9AEEE1159}" type="presOf" srcId="{D99E840F-BF95-46B3-A8AA-7CC2B553B9F3}" destId="{24017983-E340-4E16-88F9-BC4BB11D4A63}" srcOrd="0" destOrd="0" presId="urn:microsoft.com/office/officeart/2005/8/layout/cycle5"/>
    <dgm:cxn modelId="{FE435A5D-51FB-4954-9CD0-D6D55D12F29C}" type="presOf" srcId="{5FDF6054-4357-4F9E-9483-B209709A617E}" destId="{CB423902-BBC8-401B-9024-8BB2ED2347BA}" srcOrd="0" destOrd="0" presId="urn:microsoft.com/office/officeart/2005/8/layout/cycle5"/>
    <dgm:cxn modelId="{F2784863-CDDC-446D-B3BB-AC725946D65E}" type="presOf" srcId="{ABAFF64A-88FA-44CC-992B-AD455FB8D1B4}" destId="{67A3EC3E-F61A-4778-B60D-C8A45176DEF1}" srcOrd="0" destOrd="0" presId="urn:microsoft.com/office/officeart/2005/8/layout/cycle5"/>
    <dgm:cxn modelId="{BED24667-13E3-4FD0-A012-A1081E4DA4C7}" srcId="{83893CD3-D8BA-46C5-A978-1994ACDC7168}" destId="{FD3D8D4B-9347-4629-9BAD-CF875A98CF80}" srcOrd="0" destOrd="0" parTransId="{4AC8B1E6-0666-4905-98E3-105DF493080B}" sibTransId="{4C4A5B9E-25D2-400E-9F01-4DE89920658C}"/>
    <dgm:cxn modelId="{EDD8256E-7C12-4DCF-AEE6-8C620A44DDE1}" type="presOf" srcId="{9DEC97CA-0C76-4F28-B125-90622C8B921D}" destId="{B8CBD0DB-446D-47AC-BB73-ADE24D0AE7D3}" srcOrd="0" destOrd="0" presId="urn:microsoft.com/office/officeart/2005/8/layout/cycle5"/>
    <dgm:cxn modelId="{3F7C3455-E1F4-49CE-9999-BFB4F06A0FDF}" type="presOf" srcId="{FD3D8D4B-9347-4629-9BAD-CF875A98CF80}" destId="{9EF2C7BB-FFB0-44A1-B593-17754122FC83}" srcOrd="0" destOrd="0" presId="urn:microsoft.com/office/officeart/2005/8/layout/cycle5"/>
    <dgm:cxn modelId="{CF945A80-3009-4D50-9050-8DECF9646344}" type="presOf" srcId="{9C8DCEA2-2C60-47EA-B59C-3F454FA4FDA3}" destId="{1470A10D-C574-430F-9727-24BD6093F843}" srcOrd="0" destOrd="0" presId="urn:microsoft.com/office/officeart/2005/8/layout/cycle5"/>
    <dgm:cxn modelId="{214C1581-621D-47BC-AE61-0621C679597E}" type="presOf" srcId="{2990B210-7E76-4C60-8D57-296EB3A2CBBC}" destId="{4A354795-4354-410F-AABD-161B52AA5532}" srcOrd="0" destOrd="0" presId="urn:microsoft.com/office/officeart/2005/8/layout/cycle5"/>
    <dgm:cxn modelId="{5850488D-F9BC-4D8D-81F5-455F51E2CF4C}" type="presOf" srcId="{4C4A5B9E-25D2-400E-9F01-4DE89920658C}" destId="{64B4DAA9-A457-4F64-85B3-D2CABE103626}" srcOrd="0" destOrd="0" presId="urn:microsoft.com/office/officeart/2005/8/layout/cycle5"/>
    <dgm:cxn modelId="{12E959AD-7DF9-4126-BF20-231B83C859BB}" type="presOf" srcId="{B0D4BA42-BCA8-41B0-BC5E-FEBCC8A5D87E}" destId="{C8B777A4-B628-4087-A6F0-3EB25A3DF011}" srcOrd="0" destOrd="0" presId="urn:microsoft.com/office/officeart/2005/8/layout/cycle5"/>
    <dgm:cxn modelId="{54D1E3BF-27F3-476B-8A12-82F1D3E24D4D}" type="presOf" srcId="{83893CD3-D8BA-46C5-A978-1994ACDC7168}" destId="{1CD9F465-765C-4752-BC03-5898E1BC1676}" srcOrd="0" destOrd="0" presId="urn:microsoft.com/office/officeart/2005/8/layout/cycle5"/>
    <dgm:cxn modelId="{5C5148DB-2D35-47B9-BA32-75987BDDF833}" srcId="{83893CD3-D8BA-46C5-A978-1994ACDC7168}" destId="{ADAB4073-24F7-49E5-B2E7-BE8D315544D5}" srcOrd="3" destOrd="0" parTransId="{6E897719-0B82-4E83-9985-353030E35066}" sibTransId="{9DEC97CA-0C76-4F28-B125-90622C8B921D}"/>
    <dgm:cxn modelId="{6E6768F2-E816-48A7-A926-355A19FAD533}" srcId="{83893CD3-D8BA-46C5-A978-1994ACDC7168}" destId="{5FDF6054-4357-4F9E-9483-B209709A617E}" srcOrd="5" destOrd="0" parTransId="{FA9D2780-C51C-48F5-8A53-144807B9A6F0}" sibTransId="{D99E840F-BF95-46B3-A8AA-7CC2B553B9F3}"/>
    <dgm:cxn modelId="{182AB702-E37B-4C7C-A040-FB5864C1AB6C}" type="presParOf" srcId="{1CD9F465-765C-4752-BC03-5898E1BC1676}" destId="{9EF2C7BB-FFB0-44A1-B593-17754122FC83}" srcOrd="0" destOrd="0" presId="urn:microsoft.com/office/officeart/2005/8/layout/cycle5"/>
    <dgm:cxn modelId="{195B0606-1B4E-4B08-B272-F53C89E9DD5F}" type="presParOf" srcId="{1CD9F465-765C-4752-BC03-5898E1BC1676}" destId="{0C0EF417-6206-48F6-8238-05F514E7700E}" srcOrd="1" destOrd="0" presId="urn:microsoft.com/office/officeart/2005/8/layout/cycle5"/>
    <dgm:cxn modelId="{09265153-B4AD-4979-A05E-DC3B0999670A}" type="presParOf" srcId="{1CD9F465-765C-4752-BC03-5898E1BC1676}" destId="{64B4DAA9-A457-4F64-85B3-D2CABE103626}" srcOrd="2" destOrd="0" presId="urn:microsoft.com/office/officeart/2005/8/layout/cycle5"/>
    <dgm:cxn modelId="{2C77A01F-CB45-4224-8F0A-35DB7EA42797}" type="presParOf" srcId="{1CD9F465-765C-4752-BC03-5898E1BC1676}" destId="{C8B777A4-B628-4087-A6F0-3EB25A3DF011}" srcOrd="3" destOrd="0" presId="urn:microsoft.com/office/officeart/2005/8/layout/cycle5"/>
    <dgm:cxn modelId="{44884EE8-7E05-4BF5-AA47-D75EF46226F0}" type="presParOf" srcId="{1CD9F465-765C-4752-BC03-5898E1BC1676}" destId="{8824DB35-6EA3-4264-B5B1-983089FDFB9C}" srcOrd="4" destOrd="0" presId="urn:microsoft.com/office/officeart/2005/8/layout/cycle5"/>
    <dgm:cxn modelId="{20A94901-AC4A-48EB-A393-36716E7B223B}" type="presParOf" srcId="{1CD9F465-765C-4752-BC03-5898E1BC1676}" destId="{4A354795-4354-410F-AABD-161B52AA5532}" srcOrd="5" destOrd="0" presId="urn:microsoft.com/office/officeart/2005/8/layout/cycle5"/>
    <dgm:cxn modelId="{144E91E4-E120-48C8-AA04-B66A51A399C9}" type="presParOf" srcId="{1CD9F465-765C-4752-BC03-5898E1BC1676}" destId="{67A3EC3E-F61A-4778-B60D-C8A45176DEF1}" srcOrd="6" destOrd="0" presId="urn:microsoft.com/office/officeart/2005/8/layout/cycle5"/>
    <dgm:cxn modelId="{B959B7F3-590B-4B88-93B3-9DF47092F802}" type="presParOf" srcId="{1CD9F465-765C-4752-BC03-5898E1BC1676}" destId="{A47CB75A-3805-41EE-83DC-8856AF7E0DB8}" srcOrd="7" destOrd="0" presId="urn:microsoft.com/office/officeart/2005/8/layout/cycle5"/>
    <dgm:cxn modelId="{2773113A-A095-4580-AC40-1E807B4C167D}" type="presParOf" srcId="{1CD9F465-765C-4752-BC03-5898E1BC1676}" destId="{8EFE1DD5-CF22-42FD-AE2A-0F51478EC298}" srcOrd="8" destOrd="0" presId="urn:microsoft.com/office/officeart/2005/8/layout/cycle5"/>
    <dgm:cxn modelId="{3FF8F507-0D79-4227-B7E2-52DFD7DFD8B6}" type="presParOf" srcId="{1CD9F465-765C-4752-BC03-5898E1BC1676}" destId="{DC609524-DFD0-4BC3-869E-85968291E770}" srcOrd="9" destOrd="0" presId="urn:microsoft.com/office/officeart/2005/8/layout/cycle5"/>
    <dgm:cxn modelId="{C18E53FF-FB5C-47E8-B7FE-C5C323B93994}" type="presParOf" srcId="{1CD9F465-765C-4752-BC03-5898E1BC1676}" destId="{C9F3E71B-C3DA-4014-831E-96F92A55B36D}" srcOrd="10" destOrd="0" presId="urn:microsoft.com/office/officeart/2005/8/layout/cycle5"/>
    <dgm:cxn modelId="{8D021C35-01A1-4B55-A608-C0D673015F0A}" type="presParOf" srcId="{1CD9F465-765C-4752-BC03-5898E1BC1676}" destId="{B8CBD0DB-446D-47AC-BB73-ADE24D0AE7D3}" srcOrd="11" destOrd="0" presId="urn:microsoft.com/office/officeart/2005/8/layout/cycle5"/>
    <dgm:cxn modelId="{8C98E0E4-9DCE-4B2B-B44C-F5EF22973326}" type="presParOf" srcId="{1CD9F465-765C-4752-BC03-5898E1BC1676}" destId="{296CF2E8-A59C-4293-A821-6917DFB15751}" srcOrd="12" destOrd="0" presId="urn:microsoft.com/office/officeart/2005/8/layout/cycle5"/>
    <dgm:cxn modelId="{9384685C-E0F8-4CF9-8A8F-4A0CF87A4E4C}" type="presParOf" srcId="{1CD9F465-765C-4752-BC03-5898E1BC1676}" destId="{18522DA6-B268-425D-B619-CC3706BB2651}" srcOrd="13" destOrd="0" presId="urn:microsoft.com/office/officeart/2005/8/layout/cycle5"/>
    <dgm:cxn modelId="{E49AEC57-F279-44D1-85FF-3B5784BD5AEC}" type="presParOf" srcId="{1CD9F465-765C-4752-BC03-5898E1BC1676}" destId="{1470A10D-C574-430F-9727-24BD6093F843}" srcOrd="14" destOrd="0" presId="urn:microsoft.com/office/officeart/2005/8/layout/cycle5"/>
    <dgm:cxn modelId="{A6FE90DF-7B76-4C0F-B489-407DEC451111}" type="presParOf" srcId="{1CD9F465-765C-4752-BC03-5898E1BC1676}" destId="{CB423902-BBC8-401B-9024-8BB2ED2347BA}" srcOrd="15" destOrd="0" presId="urn:microsoft.com/office/officeart/2005/8/layout/cycle5"/>
    <dgm:cxn modelId="{E9F9F9F7-BA6B-461D-974F-9DAB6E2AF97C}" type="presParOf" srcId="{1CD9F465-765C-4752-BC03-5898E1BC1676}" destId="{A2E6A9F6-B114-419A-A3CC-1FC17C3599ED}" srcOrd="16" destOrd="0" presId="urn:microsoft.com/office/officeart/2005/8/layout/cycle5"/>
    <dgm:cxn modelId="{E2D5D396-99E9-4E9E-B2ED-2AC0830E776E}" type="presParOf" srcId="{1CD9F465-765C-4752-BC03-5898E1BC1676}" destId="{24017983-E340-4E16-88F9-BC4BB11D4A63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F70E89-B5E9-48D6-9DA3-F7028D32F426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2F7BB3-C30E-4810-BE94-E634101F33C5}">
      <dgm:prSet phldrT="[Text]"/>
      <dgm:spPr/>
      <dgm:t>
        <a:bodyPr/>
        <a:lstStyle/>
        <a:p>
          <a:r>
            <a:rPr lang="en-US" dirty="0"/>
            <a:t>Strategic planning process rollout (Training)</a:t>
          </a:r>
        </a:p>
        <a:p>
          <a:r>
            <a:rPr lang="en-US" dirty="0">
              <a:solidFill>
                <a:srgbClr val="7030A0"/>
              </a:solidFill>
            </a:rPr>
            <a:t>Lacey</a:t>
          </a:r>
        </a:p>
      </dgm:t>
    </dgm:pt>
    <dgm:pt modelId="{736CDA35-597B-46D6-AAEB-BA3E26B599FC}" type="parTrans" cxnId="{08AB449C-5FDD-4618-91D4-4BA90DCCBEC3}">
      <dgm:prSet/>
      <dgm:spPr/>
      <dgm:t>
        <a:bodyPr/>
        <a:lstStyle/>
        <a:p>
          <a:endParaRPr lang="en-US"/>
        </a:p>
      </dgm:t>
    </dgm:pt>
    <dgm:pt modelId="{9895C55C-86EA-464C-918D-A785B1B0A872}" type="sibTrans" cxnId="{08AB449C-5FDD-4618-91D4-4BA90DCCBEC3}">
      <dgm:prSet/>
      <dgm:spPr/>
      <dgm:t>
        <a:bodyPr/>
        <a:lstStyle/>
        <a:p>
          <a:endParaRPr lang="en-US"/>
        </a:p>
      </dgm:t>
    </dgm:pt>
    <dgm:pt modelId="{9A5862C8-F350-4F0B-828C-37FA2F26318F}">
      <dgm:prSet phldrT="[Text]"/>
      <dgm:spPr/>
      <dgm:t>
        <a:bodyPr/>
        <a:lstStyle/>
        <a:p>
          <a:r>
            <a:rPr lang="en-US" dirty="0"/>
            <a:t>Complete Values,</a:t>
          </a:r>
          <a:r>
            <a:rPr lang="en-US" baseline="0" dirty="0"/>
            <a:t> Environmental analysis, SWOT Worksheets (Doing) </a:t>
          </a:r>
        </a:p>
        <a:p>
          <a:r>
            <a:rPr lang="en-US" baseline="0" dirty="0">
              <a:solidFill>
                <a:srgbClr val="7030A0"/>
              </a:solidFill>
            </a:rPr>
            <a:t>Units</a:t>
          </a:r>
          <a:endParaRPr lang="en-US" dirty="0">
            <a:solidFill>
              <a:srgbClr val="7030A0"/>
            </a:solidFill>
          </a:endParaRPr>
        </a:p>
      </dgm:t>
    </dgm:pt>
    <dgm:pt modelId="{F598F37D-3DF2-45A8-9D4C-5C99FF3CEEFC}" type="parTrans" cxnId="{34A50B32-B8CC-4A77-A922-0650ECD8402F}">
      <dgm:prSet/>
      <dgm:spPr/>
      <dgm:t>
        <a:bodyPr/>
        <a:lstStyle/>
        <a:p>
          <a:endParaRPr lang="en-US"/>
        </a:p>
      </dgm:t>
    </dgm:pt>
    <dgm:pt modelId="{E7931F19-1916-4A6B-8C51-C26FCD0DF21E}" type="sibTrans" cxnId="{34A50B32-B8CC-4A77-A922-0650ECD8402F}">
      <dgm:prSet/>
      <dgm:spPr/>
      <dgm:t>
        <a:bodyPr/>
        <a:lstStyle/>
        <a:p>
          <a:endParaRPr lang="en-US"/>
        </a:p>
      </dgm:t>
    </dgm:pt>
    <dgm:pt modelId="{5E97D23B-5818-450C-B69A-D6A14602ED18}">
      <dgm:prSet phldrT="[Text]"/>
      <dgm:spPr/>
      <dgm:t>
        <a:bodyPr/>
        <a:lstStyle/>
        <a:p>
          <a:r>
            <a:rPr lang="en-US" dirty="0"/>
            <a:t>Focus, goals, strategies (Planning)</a:t>
          </a:r>
        </a:p>
        <a:p>
          <a:r>
            <a:rPr lang="en-US" dirty="0">
              <a:solidFill>
                <a:srgbClr val="7030A0"/>
              </a:solidFill>
            </a:rPr>
            <a:t>Steering Committee</a:t>
          </a:r>
        </a:p>
      </dgm:t>
    </dgm:pt>
    <dgm:pt modelId="{5F82A672-CE03-4881-886D-AB6603290592}" type="parTrans" cxnId="{8419EE33-DAA0-479D-B205-9F70A16D89AE}">
      <dgm:prSet/>
      <dgm:spPr/>
      <dgm:t>
        <a:bodyPr/>
        <a:lstStyle/>
        <a:p>
          <a:endParaRPr lang="en-US"/>
        </a:p>
      </dgm:t>
    </dgm:pt>
    <dgm:pt modelId="{9F877CCE-5802-4764-9236-87C891C21D78}" type="sibTrans" cxnId="{8419EE33-DAA0-479D-B205-9F70A16D89AE}">
      <dgm:prSet/>
      <dgm:spPr/>
      <dgm:t>
        <a:bodyPr/>
        <a:lstStyle/>
        <a:p>
          <a:endParaRPr lang="en-US"/>
        </a:p>
      </dgm:t>
    </dgm:pt>
    <dgm:pt modelId="{92FF9281-15C0-4A16-A90A-3B40D545B926}">
      <dgm:prSet/>
      <dgm:spPr/>
      <dgm:t>
        <a:bodyPr/>
        <a:lstStyle/>
        <a:p>
          <a:r>
            <a:rPr lang="en-US" dirty="0"/>
            <a:t>Strategy road</a:t>
          </a:r>
          <a:r>
            <a:rPr lang="en-US" baseline="0" dirty="0"/>
            <a:t> map rollout (Training) </a:t>
          </a:r>
          <a:r>
            <a:rPr lang="en-US" baseline="0" dirty="0">
              <a:solidFill>
                <a:srgbClr val="FF0000"/>
              </a:solidFill>
            </a:rPr>
            <a:t>Update on plan and progress</a:t>
          </a:r>
        </a:p>
        <a:p>
          <a:r>
            <a:rPr lang="en-US" baseline="0" dirty="0">
              <a:solidFill>
                <a:srgbClr val="7030A0"/>
              </a:solidFill>
            </a:rPr>
            <a:t>Lacey</a:t>
          </a:r>
          <a:endParaRPr lang="en-US" dirty="0">
            <a:solidFill>
              <a:srgbClr val="7030A0"/>
            </a:solidFill>
          </a:endParaRPr>
        </a:p>
      </dgm:t>
    </dgm:pt>
    <dgm:pt modelId="{29117CBD-9A71-428A-8856-B7B49D120C81}" type="parTrans" cxnId="{3A57A66D-E1E8-405D-9BDC-A493E761FBE4}">
      <dgm:prSet/>
      <dgm:spPr/>
      <dgm:t>
        <a:bodyPr/>
        <a:lstStyle/>
        <a:p>
          <a:endParaRPr lang="en-US"/>
        </a:p>
      </dgm:t>
    </dgm:pt>
    <dgm:pt modelId="{EB03AA0C-70E0-43A6-B97D-6592955B088B}" type="sibTrans" cxnId="{3A57A66D-E1E8-405D-9BDC-A493E761FBE4}">
      <dgm:prSet/>
      <dgm:spPr/>
      <dgm:t>
        <a:bodyPr/>
        <a:lstStyle/>
        <a:p>
          <a:endParaRPr lang="en-US"/>
        </a:p>
      </dgm:t>
    </dgm:pt>
    <dgm:pt modelId="{77507D3A-84A3-4A89-86C7-D3E72E47863B}">
      <dgm:prSet/>
      <dgm:spPr/>
      <dgm:t>
        <a:bodyPr/>
        <a:lstStyle/>
        <a:p>
          <a:r>
            <a:rPr lang="en-US" dirty="0"/>
            <a:t>Communicate, risk assessment, solidify action plans (Doing)</a:t>
          </a:r>
        </a:p>
        <a:p>
          <a:r>
            <a:rPr lang="en-US" dirty="0">
              <a:solidFill>
                <a:srgbClr val="7030A0"/>
              </a:solidFill>
            </a:rPr>
            <a:t>Units</a:t>
          </a:r>
        </a:p>
      </dgm:t>
    </dgm:pt>
    <dgm:pt modelId="{37809179-259D-47BD-B091-58E91F2FBBD9}" type="parTrans" cxnId="{3F7DBD5D-597B-4B67-BD6E-8E7D54721177}">
      <dgm:prSet/>
      <dgm:spPr/>
      <dgm:t>
        <a:bodyPr/>
        <a:lstStyle/>
        <a:p>
          <a:endParaRPr lang="en-US"/>
        </a:p>
      </dgm:t>
    </dgm:pt>
    <dgm:pt modelId="{31A5C406-95FB-455C-AA81-42798CE98E72}" type="sibTrans" cxnId="{3F7DBD5D-597B-4B67-BD6E-8E7D54721177}">
      <dgm:prSet/>
      <dgm:spPr/>
      <dgm:t>
        <a:bodyPr/>
        <a:lstStyle/>
        <a:p>
          <a:endParaRPr lang="en-US"/>
        </a:p>
      </dgm:t>
    </dgm:pt>
    <dgm:pt modelId="{F3A6C3DE-D990-411C-AE34-4A65AADD2B86}">
      <dgm:prSet/>
      <dgm:spPr/>
      <dgm:t>
        <a:bodyPr/>
        <a:lstStyle/>
        <a:p>
          <a:r>
            <a:rPr lang="en-US" dirty="0"/>
            <a:t>Monitor using templates, communicate snapshots, update plans (Doing- ongoing) </a:t>
          </a:r>
        </a:p>
        <a:p>
          <a:r>
            <a:rPr lang="en-US" dirty="0">
              <a:solidFill>
                <a:srgbClr val="7030A0"/>
              </a:solidFill>
            </a:rPr>
            <a:t>All</a:t>
          </a:r>
        </a:p>
      </dgm:t>
    </dgm:pt>
    <dgm:pt modelId="{CF579587-5A34-4EBC-9D04-D236B5626291}" type="parTrans" cxnId="{C5F277FE-9049-44E5-B5F0-A350A355945E}">
      <dgm:prSet/>
      <dgm:spPr/>
      <dgm:t>
        <a:bodyPr/>
        <a:lstStyle/>
        <a:p>
          <a:endParaRPr lang="en-US"/>
        </a:p>
      </dgm:t>
    </dgm:pt>
    <dgm:pt modelId="{FA8A8DA9-4CF4-4395-892A-F1B09B1A30D9}" type="sibTrans" cxnId="{C5F277FE-9049-44E5-B5F0-A350A355945E}">
      <dgm:prSet/>
      <dgm:spPr/>
      <dgm:t>
        <a:bodyPr/>
        <a:lstStyle/>
        <a:p>
          <a:endParaRPr lang="en-US"/>
        </a:p>
      </dgm:t>
    </dgm:pt>
    <dgm:pt modelId="{49D49F72-2BB4-448C-8EA9-77D87964E10B}" type="pres">
      <dgm:prSet presAssocID="{C2F70E89-B5E9-48D6-9DA3-F7028D32F426}" presName="rootnode" presStyleCnt="0">
        <dgm:presLayoutVars>
          <dgm:chMax/>
          <dgm:chPref/>
          <dgm:dir/>
          <dgm:animLvl val="lvl"/>
        </dgm:presLayoutVars>
      </dgm:prSet>
      <dgm:spPr/>
    </dgm:pt>
    <dgm:pt modelId="{BE218896-0FED-4E82-9DD0-95A6FCD8CDE6}" type="pres">
      <dgm:prSet presAssocID="{B02F7BB3-C30E-4810-BE94-E634101F33C5}" presName="composite" presStyleCnt="0"/>
      <dgm:spPr/>
    </dgm:pt>
    <dgm:pt modelId="{C12882FC-3CB2-46F0-BD84-DB813DA95DB6}" type="pres">
      <dgm:prSet presAssocID="{B02F7BB3-C30E-4810-BE94-E634101F33C5}" presName="LShape" presStyleLbl="alignNode1" presStyleIdx="0" presStyleCnt="11"/>
      <dgm:spPr/>
    </dgm:pt>
    <dgm:pt modelId="{6007445B-4226-437E-8E62-56610AE66E3B}" type="pres">
      <dgm:prSet presAssocID="{B02F7BB3-C30E-4810-BE94-E634101F33C5}" presName="ParentText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8B4E26C7-0AC7-4E0B-B991-5218671995DD}" type="pres">
      <dgm:prSet presAssocID="{B02F7BB3-C30E-4810-BE94-E634101F33C5}" presName="Triangle" presStyleLbl="alignNode1" presStyleIdx="1" presStyleCnt="11"/>
      <dgm:spPr/>
    </dgm:pt>
    <dgm:pt modelId="{3C90848A-ADCC-460D-8BE5-D022EFC59D92}" type="pres">
      <dgm:prSet presAssocID="{9895C55C-86EA-464C-918D-A785B1B0A872}" presName="sibTrans" presStyleCnt="0"/>
      <dgm:spPr/>
    </dgm:pt>
    <dgm:pt modelId="{998D172E-2AD2-4551-BF4F-F359C0A48784}" type="pres">
      <dgm:prSet presAssocID="{9895C55C-86EA-464C-918D-A785B1B0A872}" presName="space" presStyleCnt="0"/>
      <dgm:spPr/>
    </dgm:pt>
    <dgm:pt modelId="{2141D77A-F645-4900-9665-1B31FA53E8B1}" type="pres">
      <dgm:prSet presAssocID="{9A5862C8-F350-4F0B-828C-37FA2F26318F}" presName="composite" presStyleCnt="0"/>
      <dgm:spPr/>
    </dgm:pt>
    <dgm:pt modelId="{828ED786-A71D-41B6-8C56-EBA1AFB8DFAD}" type="pres">
      <dgm:prSet presAssocID="{9A5862C8-F350-4F0B-828C-37FA2F26318F}" presName="LShape" presStyleLbl="alignNode1" presStyleIdx="2" presStyleCnt="11"/>
      <dgm:spPr/>
    </dgm:pt>
    <dgm:pt modelId="{CACCDB8A-07AF-4563-9754-E4962C85C095}" type="pres">
      <dgm:prSet presAssocID="{9A5862C8-F350-4F0B-828C-37FA2F26318F}" presName="ParentText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40EF29EA-4AE1-4670-B998-8B0DA59B4AC2}" type="pres">
      <dgm:prSet presAssocID="{9A5862C8-F350-4F0B-828C-37FA2F26318F}" presName="Triangle" presStyleLbl="alignNode1" presStyleIdx="3" presStyleCnt="11"/>
      <dgm:spPr/>
    </dgm:pt>
    <dgm:pt modelId="{66419DB1-5322-4BD5-8BFF-23C125BAC931}" type="pres">
      <dgm:prSet presAssocID="{E7931F19-1916-4A6B-8C51-C26FCD0DF21E}" presName="sibTrans" presStyleCnt="0"/>
      <dgm:spPr/>
    </dgm:pt>
    <dgm:pt modelId="{C850285A-2B1E-4E1F-98D4-7A8184821D4A}" type="pres">
      <dgm:prSet presAssocID="{E7931F19-1916-4A6B-8C51-C26FCD0DF21E}" presName="space" presStyleCnt="0"/>
      <dgm:spPr/>
    </dgm:pt>
    <dgm:pt modelId="{AD253F40-58CF-4468-A2E7-9AA23BFB179D}" type="pres">
      <dgm:prSet presAssocID="{5E97D23B-5818-450C-B69A-D6A14602ED18}" presName="composite" presStyleCnt="0"/>
      <dgm:spPr/>
    </dgm:pt>
    <dgm:pt modelId="{13557B31-F7FA-44AC-94CB-CF063580D11D}" type="pres">
      <dgm:prSet presAssocID="{5E97D23B-5818-450C-B69A-D6A14602ED18}" presName="LShape" presStyleLbl="alignNode1" presStyleIdx="4" presStyleCnt="11"/>
      <dgm:spPr/>
    </dgm:pt>
    <dgm:pt modelId="{CD1AF80A-0616-403C-9C24-5BC49D9A0D8B}" type="pres">
      <dgm:prSet presAssocID="{5E97D23B-5818-450C-B69A-D6A14602ED18}" presName="ParentText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9E68571A-FE5D-45B1-940C-082C29767879}" type="pres">
      <dgm:prSet presAssocID="{5E97D23B-5818-450C-B69A-D6A14602ED18}" presName="Triangle" presStyleLbl="alignNode1" presStyleIdx="5" presStyleCnt="11"/>
      <dgm:spPr/>
    </dgm:pt>
    <dgm:pt modelId="{AE4095C9-CF3C-4F33-9BD1-FFD8DFBD4CAF}" type="pres">
      <dgm:prSet presAssocID="{9F877CCE-5802-4764-9236-87C891C21D78}" presName="sibTrans" presStyleCnt="0"/>
      <dgm:spPr/>
    </dgm:pt>
    <dgm:pt modelId="{C69CA504-DC84-4C9F-B32A-1C851D12413C}" type="pres">
      <dgm:prSet presAssocID="{9F877CCE-5802-4764-9236-87C891C21D78}" presName="space" presStyleCnt="0"/>
      <dgm:spPr/>
    </dgm:pt>
    <dgm:pt modelId="{1FD558CF-B41E-4881-9D03-DF99FE50C4C4}" type="pres">
      <dgm:prSet presAssocID="{92FF9281-15C0-4A16-A90A-3B40D545B926}" presName="composite" presStyleCnt="0"/>
      <dgm:spPr/>
    </dgm:pt>
    <dgm:pt modelId="{6F566978-0283-4921-8127-70C9FE2339C4}" type="pres">
      <dgm:prSet presAssocID="{92FF9281-15C0-4A16-A90A-3B40D545B926}" presName="LShape" presStyleLbl="alignNode1" presStyleIdx="6" presStyleCnt="11"/>
      <dgm:spPr/>
    </dgm:pt>
    <dgm:pt modelId="{04ADDBF6-8686-4DA1-942A-9D8209B38016}" type="pres">
      <dgm:prSet presAssocID="{92FF9281-15C0-4A16-A90A-3B40D545B926}" presName="ParentText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07227026-C28F-495F-B56B-A6176EEE1720}" type="pres">
      <dgm:prSet presAssocID="{92FF9281-15C0-4A16-A90A-3B40D545B926}" presName="Triangle" presStyleLbl="alignNode1" presStyleIdx="7" presStyleCnt="11"/>
      <dgm:spPr/>
    </dgm:pt>
    <dgm:pt modelId="{EEF5B713-6A37-4A0B-8A9A-20B4A4BA3480}" type="pres">
      <dgm:prSet presAssocID="{EB03AA0C-70E0-43A6-B97D-6592955B088B}" presName="sibTrans" presStyleCnt="0"/>
      <dgm:spPr/>
    </dgm:pt>
    <dgm:pt modelId="{D8C311F5-2227-4CF1-B844-E44721EF5968}" type="pres">
      <dgm:prSet presAssocID="{EB03AA0C-70E0-43A6-B97D-6592955B088B}" presName="space" presStyleCnt="0"/>
      <dgm:spPr/>
    </dgm:pt>
    <dgm:pt modelId="{99BE0504-01DE-43B4-A733-6650CA9B5C37}" type="pres">
      <dgm:prSet presAssocID="{77507D3A-84A3-4A89-86C7-D3E72E47863B}" presName="composite" presStyleCnt="0"/>
      <dgm:spPr/>
    </dgm:pt>
    <dgm:pt modelId="{CF8332F0-BAFE-4391-90E2-8A6B4DAA773B}" type="pres">
      <dgm:prSet presAssocID="{77507D3A-84A3-4A89-86C7-D3E72E47863B}" presName="LShape" presStyleLbl="alignNode1" presStyleIdx="8" presStyleCnt="11"/>
      <dgm:spPr/>
    </dgm:pt>
    <dgm:pt modelId="{8B123046-DD97-4324-9104-09A6BE99A4BF}" type="pres">
      <dgm:prSet presAssocID="{77507D3A-84A3-4A89-86C7-D3E72E47863B}" presName="ParentText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2A0C373B-4D50-4943-8CD6-4225DEC43944}" type="pres">
      <dgm:prSet presAssocID="{77507D3A-84A3-4A89-86C7-D3E72E47863B}" presName="Triangle" presStyleLbl="alignNode1" presStyleIdx="9" presStyleCnt="11"/>
      <dgm:spPr/>
    </dgm:pt>
    <dgm:pt modelId="{0BFDA369-DBCB-477A-B49E-9B517EF7A98E}" type="pres">
      <dgm:prSet presAssocID="{31A5C406-95FB-455C-AA81-42798CE98E72}" presName="sibTrans" presStyleCnt="0"/>
      <dgm:spPr/>
    </dgm:pt>
    <dgm:pt modelId="{FE55BE4D-6C76-460C-902F-2A8D51E9CA51}" type="pres">
      <dgm:prSet presAssocID="{31A5C406-95FB-455C-AA81-42798CE98E72}" presName="space" presStyleCnt="0"/>
      <dgm:spPr/>
    </dgm:pt>
    <dgm:pt modelId="{3241CB01-2EBE-4211-8618-D6217C61CA0D}" type="pres">
      <dgm:prSet presAssocID="{F3A6C3DE-D990-411C-AE34-4A65AADD2B86}" presName="composite" presStyleCnt="0"/>
      <dgm:spPr/>
    </dgm:pt>
    <dgm:pt modelId="{A31BB200-219C-42B6-AE52-0C1D799D3563}" type="pres">
      <dgm:prSet presAssocID="{F3A6C3DE-D990-411C-AE34-4A65AADD2B86}" presName="LShape" presStyleLbl="alignNode1" presStyleIdx="10" presStyleCnt="11"/>
      <dgm:spPr/>
    </dgm:pt>
    <dgm:pt modelId="{A0BB6A3C-55BD-41CA-8BBE-185CB13FC490}" type="pres">
      <dgm:prSet presAssocID="{F3A6C3DE-D990-411C-AE34-4A65AADD2B86}" presName="ParentText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8B10BB22-FA5B-44F8-97DD-95B2A3E07445}" type="presOf" srcId="{77507D3A-84A3-4A89-86C7-D3E72E47863B}" destId="{8B123046-DD97-4324-9104-09A6BE99A4BF}" srcOrd="0" destOrd="0" presId="urn:microsoft.com/office/officeart/2009/3/layout/StepUpProcess"/>
    <dgm:cxn modelId="{20BAA526-2C7E-4BBC-A0E3-7A513471E346}" type="presOf" srcId="{5E97D23B-5818-450C-B69A-D6A14602ED18}" destId="{CD1AF80A-0616-403C-9C24-5BC49D9A0D8B}" srcOrd="0" destOrd="0" presId="urn:microsoft.com/office/officeart/2009/3/layout/StepUpProcess"/>
    <dgm:cxn modelId="{34A50B32-B8CC-4A77-A922-0650ECD8402F}" srcId="{C2F70E89-B5E9-48D6-9DA3-F7028D32F426}" destId="{9A5862C8-F350-4F0B-828C-37FA2F26318F}" srcOrd="1" destOrd="0" parTransId="{F598F37D-3DF2-45A8-9D4C-5C99FF3CEEFC}" sibTransId="{E7931F19-1916-4A6B-8C51-C26FCD0DF21E}"/>
    <dgm:cxn modelId="{8419EE33-DAA0-479D-B205-9F70A16D89AE}" srcId="{C2F70E89-B5E9-48D6-9DA3-F7028D32F426}" destId="{5E97D23B-5818-450C-B69A-D6A14602ED18}" srcOrd="2" destOrd="0" parTransId="{5F82A672-CE03-4881-886D-AB6603290592}" sibTransId="{9F877CCE-5802-4764-9236-87C891C21D78}"/>
    <dgm:cxn modelId="{3F7DBD5D-597B-4B67-BD6E-8E7D54721177}" srcId="{C2F70E89-B5E9-48D6-9DA3-F7028D32F426}" destId="{77507D3A-84A3-4A89-86C7-D3E72E47863B}" srcOrd="4" destOrd="0" parTransId="{37809179-259D-47BD-B091-58E91F2FBBD9}" sibTransId="{31A5C406-95FB-455C-AA81-42798CE98E72}"/>
    <dgm:cxn modelId="{951D4365-B45F-4E2B-B101-BF5250BFAD37}" type="presOf" srcId="{9A5862C8-F350-4F0B-828C-37FA2F26318F}" destId="{CACCDB8A-07AF-4563-9754-E4962C85C095}" srcOrd="0" destOrd="0" presId="urn:microsoft.com/office/officeart/2009/3/layout/StepUpProcess"/>
    <dgm:cxn modelId="{3A57A66D-E1E8-405D-9BDC-A493E761FBE4}" srcId="{C2F70E89-B5E9-48D6-9DA3-F7028D32F426}" destId="{92FF9281-15C0-4A16-A90A-3B40D545B926}" srcOrd="3" destOrd="0" parTransId="{29117CBD-9A71-428A-8856-B7B49D120C81}" sibTransId="{EB03AA0C-70E0-43A6-B97D-6592955B088B}"/>
    <dgm:cxn modelId="{AFCBB372-46BA-4499-AD28-1BF6DE6DB36B}" type="presOf" srcId="{92FF9281-15C0-4A16-A90A-3B40D545B926}" destId="{04ADDBF6-8686-4DA1-942A-9D8209B38016}" srcOrd="0" destOrd="0" presId="urn:microsoft.com/office/officeart/2009/3/layout/StepUpProcess"/>
    <dgm:cxn modelId="{6A58F07E-6695-45B9-A1B9-19846CD8F0CD}" type="presOf" srcId="{F3A6C3DE-D990-411C-AE34-4A65AADD2B86}" destId="{A0BB6A3C-55BD-41CA-8BBE-185CB13FC490}" srcOrd="0" destOrd="0" presId="urn:microsoft.com/office/officeart/2009/3/layout/StepUpProcess"/>
    <dgm:cxn modelId="{08AB449C-5FDD-4618-91D4-4BA90DCCBEC3}" srcId="{C2F70E89-B5E9-48D6-9DA3-F7028D32F426}" destId="{B02F7BB3-C30E-4810-BE94-E634101F33C5}" srcOrd="0" destOrd="0" parTransId="{736CDA35-597B-46D6-AAEB-BA3E26B599FC}" sibTransId="{9895C55C-86EA-464C-918D-A785B1B0A872}"/>
    <dgm:cxn modelId="{E6FE9ADA-6AEE-4FC7-B87B-F2AB32616839}" type="presOf" srcId="{C2F70E89-B5E9-48D6-9DA3-F7028D32F426}" destId="{49D49F72-2BB4-448C-8EA9-77D87964E10B}" srcOrd="0" destOrd="0" presId="urn:microsoft.com/office/officeart/2009/3/layout/StepUpProcess"/>
    <dgm:cxn modelId="{9C2D52EE-9640-4AF6-BC77-AD0FCFF3C071}" type="presOf" srcId="{B02F7BB3-C30E-4810-BE94-E634101F33C5}" destId="{6007445B-4226-437E-8E62-56610AE66E3B}" srcOrd="0" destOrd="0" presId="urn:microsoft.com/office/officeart/2009/3/layout/StepUpProcess"/>
    <dgm:cxn modelId="{C5F277FE-9049-44E5-B5F0-A350A355945E}" srcId="{C2F70E89-B5E9-48D6-9DA3-F7028D32F426}" destId="{F3A6C3DE-D990-411C-AE34-4A65AADD2B86}" srcOrd="5" destOrd="0" parTransId="{CF579587-5A34-4EBC-9D04-D236B5626291}" sibTransId="{FA8A8DA9-4CF4-4395-892A-F1B09B1A30D9}"/>
    <dgm:cxn modelId="{147ACE13-8A4B-410C-9F9D-4B204D3E38F7}" type="presParOf" srcId="{49D49F72-2BB4-448C-8EA9-77D87964E10B}" destId="{BE218896-0FED-4E82-9DD0-95A6FCD8CDE6}" srcOrd="0" destOrd="0" presId="urn:microsoft.com/office/officeart/2009/3/layout/StepUpProcess"/>
    <dgm:cxn modelId="{FC120321-0734-41D6-996B-0629995237E2}" type="presParOf" srcId="{BE218896-0FED-4E82-9DD0-95A6FCD8CDE6}" destId="{C12882FC-3CB2-46F0-BD84-DB813DA95DB6}" srcOrd="0" destOrd="0" presId="urn:microsoft.com/office/officeart/2009/3/layout/StepUpProcess"/>
    <dgm:cxn modelId="{956DFB87-2A9B-4A3A-991B-16BA4129FFD9}" type="presParOf" srcId="{BE218896-0FED-4E82-9DD0-95A6FCD8CDE6}" destId="{6007445B-4226-437E-8E62-56610AE66E3B}" srcOrd="1" destOrd="0" presId="urn:microsoft.com/office/officeart/2009/3/layout/StepUpProcess"/>
    <dgm:cxn modelId="{AC12EAED-B5B2-40A9-B274-15BDDAF49222}" type="presParOf" srcId="{BE218896-0FED-4E82-9DD0-95A6FCD8CDE6}" destId="{8B4E26C7-0AC7-4E0B-B991-5218671995DD}" srcOrd="2" destOrd="0" presId="urn:microsoft.com/office/officeart/2009/3/layout/StepUpProcess"/>
    <dgm:cxn modelId="{FF7AB533-C096-4F09-B0BD-648607A41169}" type="presParOf" srcId="{49D49F72-2BB4-448C-8EA9-77D87964E10B}" destId="{3C90848A-ADCC-460D-8BE5-D022EFC59D92}" srcOrd="1" destOrd="0" presId="urn:microsoft.com/office/officeart/2009/3/layout/StepUpProcess"/>
    <dgm:cxn modelId="{1BD6BB40-1AB8-45D7-B280-BD9E1F4B8A0B}" type="presParOf" srcId="{3C90848A-ADCC-460D-8BE5-D022EFC59D92}" destId="{998D172E-2AD2-4551-BF4F-F359C0A48784}" srcOrd="0" destOrd="0" presId="urn:microsoft.com/office/officeart/2009/3/layout/StepUpProcess"/>
    <dgm:cxn modelId="{275F12BA-87CC-4955-9589-9B219B8E8290}" type="presParOf" srcId="{49D49F72-2BB4-448C-8EA9-77D87964E10B}" destId="{2141D77A-F645-4900-9665-1B31FA53E8B1}" srcOrd="2" destOrd="0" presId="urn:microsoft.com/office/officeart/2009/3/layout/StepUpProcess"/>
    <dgm:cxn modelId="{2E91EE8E-5480-4291-97B0-F77FD906EE72}" type="presParOf" srcId="{2141D77A-F645-4900-9665-1B31FA53E8B1}" destId="{828ED786-A71D-41B6-8C56-EBA1AFB8DFAD}" srcOrd="0" destOrd="0" presId="urn:microsoft.com/office/officeart/2009/3/layout/StepUpProcess"/>
    <dgm:cxn modelId="{9205D965-A900-44DE-A623-50E3A4673BB6}" type="presParOf" srcId="{2141D77A-F645-4900-9665-1B31FA53E8B1}" destId="{CACCDB8A-07AF-4563-9754-E4962C85C095}" srcOrd="1" destOrd="0" presId="urn:microsoft.com/office/officeart/2009/3/layout/StepUpProcess"/>
    <dgm:cxn modelId="{28E2F0A1-16DA-4E20-BD36-D7D103C38AC9}" type="presParOf" srcId="{2141D77A-F645-4900-9665-1B31FA53E8B1}" destId="{40EF29EA-4AE1-4670-B998-8B0DA59B4AC2}" srcOrd="2" destOrd="0" presId="urn:microsoft.com/office/officeart/2009/3/layout/StepUpProcess"/>
    <dgm:cxn modelId="{064362BC-7D55-4AB4-94EC-15AB5ED77AEF}" type="presParOf" srcId="{49D49F72-2BB4-448C-8EA9-77D87964E10B}" destId="{66419DB1-5322-4BD5-8BFF-23C125BAC931}" srcOrd="3" destOrd="0" presId="urn:microsoft.com/office/officeart/2009/3/layout/StepUpProcess"/>
    <dgm:cxn modelId="{F6EEDAA7-958C-43E0-B538-65E5D282814D}" type="presParOf" srcId="{66419DB1-5322-4BD5-8BFF-23C125BAC931}" destId="{C850285A-2B1E-4E1F-98D4-7A8184821D4A}" srcOrd="0" destOrd="0" presId="urn:microsoft.com/office/officeart/2009/3/layout/StepUpProcess"/>
    <dgm:cxn modelId="{3AE92526-67F2-46C1-86EC-5E5EA690FCA1}" type="presParOf" srcId="{49D49F72-2BB4-448C-8EA9-77D87964E10B}" destId="{AD253F40-58CF-4468-A2E7-9AA23BFB179D}" srcOrd="4" destOrd="0" presId="urn:microsoft.com/office/officeart/2009/3/layout/StepUpProcess"/>
    <dgm:cxn modelId="{BB470A3A-15A5-4BFD-8802-08CD06C72045}" type="presParOf" srcId="{AD253F40-58CF-4468-A2E7-9AA23BFB179D}" destId="{13557B31-F7FA-44AC-94CB-CF063580D11D}" srcOrd="0" destOrd="0" presId="urn:microsoft.com/office/officeart/2009/3/layout/StepUpProcess"/>
    <dgm:cxn modelId="{9D8E71EB-A577-42CE-8A15-4F1A9ED9720C}" type="presParOf" srcId="{AD253F40-58CF-4468-A2E7-9AA23BFB179D}" destId="{CD1AF80A-0616-403C-9C24-5BC49D9A0D8B}" srcOrd="1" destOrd="0" presId="urn:microsoft.com/office/officeart/2009/3/layout/StepUpProcess"/>
    <dgm:cxn modelId="{85CC71D0-3A79-44D2-A298-8F5AF68D8ECE}" type="presParOf" srcId="{AD253F40-58CF-4468-A2E7-9AA23BFB179D}" destId="{9E68571A-FE5D-45B1-940C-082C29767879}" srcOrd="2" destOrd="0" presId="urn:microsoft.com/office/officeart/2009/3/layout/StepUpProcess"/>
    <dgm:cxn modelId="{74964895-7838-46FA-8B8C-D65E19FEFD7E}" type="presParOf" srcId="{49D49F72-2BB4-448C-8EA9-77D87964E10B}" destId="{AE4095C9-CF3C-4F33-9BD1-FFD8DFBD4CAF}" srcOrd="5" destOrd="0" presId="urn:microsoft.com/office/officeart/2009/3/layout/StepUpProcess"/>
    <dgm:cxn modelId="{B4B3A25F-F0AC-4B68-8962-C7ACB564391A}" type="presParOf" srcId="{AE4095C9-CF3C-4F33-9BD1-FFD8DFBD4CAF}" destId="{C69CA504-DC84-4C9F-B32A-1C851D12413C}" srcOrd="0" destOrd="0" presId="urn:microsoft.com/office/officeart/2009/3/layout/StepUpProcess"/>
    <dgm:cxn modelId="{A7E6BED9-0490-40F4-B2A3-F2CD700FFC28}" type="presParOf" srcId="{49D49F72-2BB4-448C-8EA9-77D87964E10B}" destId="{1FD558CF-B41E-4881-9D03-DF99FE50C4C4}" srcOrd="6" destOrd="0" presId="urn:microsoft.com/office/officeart/2009/3/layout/StepUpProcess"/>
    <dgm:cxn modelId="{670ACBB8-0574-4F76-A343-687F37D21F97}" type="presParOf" srcId="{1FD558CF-B41E-4881-9D03-DF99FE50C4C4}" destId="{6F566978-0283-4921-8127-70C9FE2339C4}" srcOrd="0" destOrd="0" presId="urn:microsoft.com/office/officeart/2009/3/layout/StepUpProcess"/>
    <dgm:cxn modelId="{432FE12E-1FD9-4F76-8BDE-F3B7AD2352C5}" type="presParOf" srcId="{1FD558CF-B41E-4881-9D03-DF99FE50C4C4}" destId="{04ADDBF6-8686-4DA1-942A-9D8209B38016}" srcOrd="1" destOrd="0" presId="urn:microsoft.com/office/officeart/2009/3/layout/StepUpProcess"/>
    <dgm:cxn modelId="{11A36393-ED9B-4941-8510-DD1C19E3DB50}" type="presParOf" srcId="{1FD558CF-B41E-4881-9D03-DF99FE50C4C4}" destId="{07227026-C28F-495F-B56B-A6176EEE1720}" srcOrd="2" destOrd="0" presId="urn:microsoft.com/office/officeart/2009/3/layout/StepUpProcess"/>
    <dgm:cxn modelId="{2D49A611-2F6E-4C15-9147-7553A051C9AF}" type="presParOf" srcId="{49D49F72-2BB4-448C-8EA9-77D87964E10B}" destId="{EEF5B713-6A37-4A0B-8A9A-20B4A4BA3480}" srcOrd="7" destOrd="0" presId="urn:microsoft.com/office/officeart/2009/3/layout/StepUpProcess"/>
    <dgm:cxn modelId="{9C3390DE-6B0E-45F3-A357-21E1235C4A72}" type="presParOf" srcId="{EEF5B713-6A37-4A0B-8A9A-20B4A4BA3480}" destId="{D8C311F5-2227-4CF1-B844-E44721EF5968}" srcOrd="0" destOrd="0" presId="urn:microsoft.com/office/officeart/2009/3/layout/StepUpProcess"/>
    <dgm:cxn modelId="{7906D8D8-3AE6-4086-955B-DABFB56959A1}" type="presParOf" srcId="{49D49F72-2BB4-448C-8EA9-77D87964E10B}" destId="{99BE0504-01DE-43B4-A733-6650CA9B5C37}" srcOrd="8" destOrd="0" presId="urn:microsoft.com/office/officeart/2009/3/layout/StepUpProcess"/>
    <dgm:cxn modelId="{670F28DC-2ADC-4FDE-8A0F-40C7521D25EA}" type="presParOf" srcId="{99BE0504-01DE-43B4-A733-6650CA9B5C37}" destId="{CF8332F0-BAFE-4391-90E2-8A6B4DAA773B}" srcOrd="0" destOrd="0" presId="urn:microsoft.com/office/officeart/2009/3/layout/StepUpProcess"/>
    <dgm:cxn modelId="{A4FD96DD-6810-4A19-A659-D7CA703FF695}" type="presParOf" srcId="{99BE0504-01DE-43B4-A733-6650CA9B5C37}" destId="{8B123046-DD97-4324-9104-09A6BE99A4BF}" srcOrd="1" destOrd="0" presId="urn:microsoft.com/office/officeart/2009/3/layout/StepUpProcess"/>
    <dgm:cxn modelId="{15647BB5-EA9F-4F66-8D88-A6324DF6747A}" type="presParOf" srcId="{99BE0504-01DE-43B4-A733-6650CA9B5C37}" destId="{2A0C373B-4D50-4943-8CD6-4225DEC43944}" srcOrd="2" destOrd="0" presId="urn:microsoft.com/office/officeart/2009/3/layout/StepUpProcess"/>
    <dgm:cxn modelId="{1CF5393C-F5DC-45DE-9A05-F0AAD3509EFE}" type="presParOf" srcId="{49D49F72-2BB4-448C-8EA9-77D87964E10B}" destId="{0BFDA369-DBCB-477A-B49E-9B517EF7A98E}" srcOrd="9" destOrd="0" presId="urn:microsoft.com/office/officeart/2009/3/layout/StepUpProcess"/>
    <dgm:cxn modelId="{CE51AE89-E00F-44EC-A63F-DF4BBC906011}" type="presParOf" srcId="{0BFDA369-DBCB-477A-B49E-9B517EF7A98E}" destId="{FE55BE4D-6C76-460C-902F-2A8D51E9CA51}" srcOrd="0" destOrd="0" presId="urn:microsoft.com/office/officeart/2009/3/layout/StepUpProcess"/>
    <dgm:cxn modelId="{16F33495-43B1-4082-BCC5-42C77A5E862E}" type="presParOf" srcId="{49D49F72-2BB4-448C-8EA9-77D87964E10B}" destId="{3241CB01-2EBE-4211-8618-D6217C61CA0D}" srcOrd="10" destOrd="0" presId="urn:microsoft.com/office/officeart/2009/3/layout/StepUpProcess"/>
    <dgm:cxn modelId="{5BACA7D5-A100-4411-91E2-4AC9FE2DD31E}" type="presParOf" srcId="{3241CB01-2EBE-4211-8618-D6217C61CA0D}" destId="{A31BB200-219C-42B6-AE52-0C1D799D3563}" srcOrd="0" destOrd="0" presId="urn:microsoft.com/office/officeart/2009/3/layout/StepUpProcess"/>
    <dgm:cxn modelId="{525F908F-26C4-4D0D-BE72-A412A50549F3}" type="presParOf" srcId="{3241CB01-2EBE-4211-8618-D6217C61CA0D}" destId="{A0BB6A3C-55BD-41CA-8BBE-185CB13FC490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F2C7BB-FFB0-44A1-B593-17754122FC83}">
      <dsp:nvSpPr>
        <dsp:cNvPr id="0" name=""/>
        <dsp:cNvSpPr/>
      </dsp:nvSpPr>
      <dsp:spPr>
        <a:xfrm>
          <a:off x="2094968" y="1222"/>
          <a:ext cx="1477824" cy="9605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Start with Worksheet Rollout </a:t>
          </a:r>
          <a:r>
            <a:rPr lang="en-US" sz="1200" kern="1200" dirty="0">
              <a:solidFill>
                <a:srgbClr val="FFFF00"/>
              </a:solidFill>
            </a:rPr>
            <a:t>(Lacey)</a:t>
          </a:r>
        </a:p>
      </dsp:txBody>
      <dsp:txXfrm>
        <a:off x="2141860" y="48114"/>
        <a:ext cx="1384040" cy="866802"/>
      </dsp:txXfrm>
    </dsp:sp>
    <dsp:sp modelId="{64B4DAA9-A457-4F64-85B3-D2CABE103626}">
      <dsp:nvSpPr>
        <dsp:cNvPr id="0" name=""/>
        <dsp:cNvSpPr/>
      </dsp:nvSpPr>
      <dsp:spPr>
        <a:xfrm>
          <a:off x="568113" y="481515"/>
          <a:ext cx="4531534" cy="4531534"/>
        </a:xfrm>
        <a:custGeom>
          <a:avLst/>
          <a:gdLst/>
          <a:ahLst/>
          <a:cxnLst/>
          <a:rect l="0" t="0" r="0" b="0"/>
          <a:pathLst>
            <a:path>
              <a:moveTo>
                <a:pt x="3191137" y="197581"/>
              </a:moveTo>
              <a:arcTo wR="2265767" hR="2265767" stAng="17646312" swAng="92561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B777A4-B628-4087-A6F0-3EB25A3DF011}">
      <dsp:nvSpPr>
        <dsp:cNvPr id="0" name=""/>
        <dsp:cNvSpPr/>
      </dsp:nvSpPr>
      <dsp:spPr>
        <a:xfrm>
          <a:off x="4057180" y="1134105"/>
          <a:ext cx="1477824" cy="9605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Unit Input </a:t>
          </a:r>
          <a:r>
            <a:rPr lang="en-US" sz="1200" kern="1200" dirty="0">
              <a:solidFill>
                <a:srgbClr val="FFFF00"/>
              </a:solidFill>
            </a:rPr>
            <a:t>(Staff and Faculty)</a:t>
          </a:r>
        </a:p>
      </dsp:txBody>
      <dsp:txXfrm>
        <a:off x="4104072" y="1180997"/>
        <a:ext cx="1384040" cy="866802"/>
      </dsp:txXfrm>
    </dsp:sp>
    <dsp:sp modelId="{4A354795-4354-410F-AABD-161B52AA5532}">
      <dsp:nvSpPr>
        <dsp:cNvPr id="0" name=""/>
        <dsp:cNvSpPr/>
      </dsp:nvSpPr>
      <dsp:spPr>
        <a:xfrm>
          <a:off x="568113" y="481515"/>
          <a:ext cx="4531534" cy="4531534"/>
        </a:xfrm>
        <a:custGeom>
          <a:avLst/>
          <a:gdLst/>
          <a:ahLst/>
          <a:cxnLst/>
          <a:rect l="0" t="0" r="0" b="0"/>
          <a:pathLst>
            <a:path>
              <a:moveTo>
                <a:pt x="4496154" y="1866924"/>
              </a:moveTo>
              <a:arcTo wR="2265767" hR="2265767" stAng="20991684" swAng="121663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A3EC3E-F61A-4778-B60D-C8A45176DEF1}">
      <dsp:nvSpPr>
        <dsp:cNvPr id="0" name=""/>
        <dsp:cNvSpPr/>
      </dsp:nvSpPr>
      <dsp:spPr>
        <a:xfrm>
          <a:off x="4057180" y="3399873"/>
          <a:ext cx="1477824" cy="9605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Stakeholder Engagement </a:t>
          </a:r>
          <a:r>
            <a:rPr lang="en-US" sz="1200" kern="1200" dirty="0">
              <a:solidFill>
                <a:srgbClr val="FFFF00"/>
              </a:solidFill>
            </a:rPr>
            <a:t>(Outreach to Internal or External)</a:t>
          </a:r>
        </a:p>
      </dsp:txBody>
      <dsp:txXfrm>
        <a:off x="4104072" y="3446765"/>
        <a:ext cx="1384040" cy="866802"/>
      </dsp:txXfrm>
    </dsp:sp>
    <dsp:sp modelId="{8EFE1DD5-CF22-42FD-AE2A-0F51478EC298}">
      <dsp:nvSpPr>
        <dsp:cNvPr id="0" name=""/>
        <dsp:cNvSpPr/>
      </dsp:nvSpPr>
      <dsp:spPr>
        <a:xfrm>
          <a:off x="568113" y="481515"/>
          <a:ext cx="4531534" cy="4531534"/>
        </a:xfrm>
        <a:custGeom>
          <a:avLst/>
          <a:gdLst/>
          <a:ahLst/>
          <a:cxnLst/>
          <a:rect l="0" t="0" r="0" b="0"/>
          <a:pathLst>
            <a:path>
              <a:moveTo>
                <a:pt x="3707953" y="4013279"/>
              </a:moveTo>
              <a:arcTo wR="2265767" hR="2265767" stAng="3028071" swAng="92561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609524-DFD0-4BC3-869E-85968291E770}">
      <dsp:nvSpPr>
        <dsp:cNvPr id="0" name=""/>
        <dsp:cNvSpPr/>
      </dsp:nvSpPr>
      <dsp:spPr>
        <a:xfrm>
          <a:off x="2094968" y="4532756"/>
          <a:ext cx="1477824" cy="9605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Finalized Unit Worksheet and share w/Lacey  </a:t>
          </a:r>
          <a:r>
            <a:rPr lang="en-US" sz="1200" kern="1200" dirty="0">
              <a:solidFill>
                <a:srgbClr val="FFFF00"/>
              </a:solidFill>
            </a:rPr>
            <a:t>(Unit Leadership POC)</a:t>
          </a:r>
        </a:p>
      </dsp:txBody>
      <dsp:txXfrm>
        <a:off x="2141860" y="4579648"/>
        <a:ext cx="1384040" cy="866802"/>
      </dsp:txXfrm>
    </dsp:sp>
    <dsp:sp modelId="{B8CBD0DB-446D-47AC-BB73-ADE24D0AE7D3}">
      <dsp:nvSpPr>
        <dsp:cNvPr id="0" name=""/>
        <dsp:cNvSpPr/>
      </dsp:nvSpPr>
      <dsp:spPr>
        <a:xfrm>
          <a:off x="568113" y="481515"/>
          <a:ext cx="4531534" cy="4531534"/>
        </a:xfrm>
        <a:custGeom>
          <a:avLst/>
          <a:gdLst/>
          <a:ahLst/>
          <a:cxnLst/>
          <a:rect l="0" t="0" r="0" b="0"/>
          <a:pathLst>
            <a:path>
              <a:moveTo>
                <a:pt x="1340397" y="4333953"/>
              </a:moveTo>
              <a:arcTo wR="2265767" hR="2265767" stAng="6846312" swAng="92561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6CF2E8-A59C-4293-A821-6917DFB15751}">
      <dsp:nvSpPr>
        <dsp:cNvPr id="0" name=""/>
        <dsp:cNvSpPr/>
      </dsp:nvSpPr>
      <dsp:spPr>
        <a:xfrm>
          <a:off x="132756" y="3399873"/>
          <a:ext cx="1477824" cy="9605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Workshopping Documents </a:t>
          </a:r>
          <a:r>
            <a:rPr lang="en-US" sz="1200" kern="1200" dirty="0">
              <a:solidFill>
                <a:srgbClr val="FFFF00"/>
              </a:solidFill>
            </a:rPr>
            <a:t>(Steering Committee)</a:t>
          </a:r>
        </a:p>
      </dsp:txBody>
      <dsp:txXfrm>
        <a:off x="179648" y="3446765"/>
        <a:ext cx="1384040" cy="866802"/>
      </dsp:txXfrm>
    </dsp:sp>
    <dsp:sp modelId="{1470A10D-C574-430F-9727-24BD6093F843}">
      <dsp:nvSpPr>
        <dsp:cNvPr id="0" name=""/>
        <dsp:cNvSpPr/>
      </dsp:nvSpPr>
      <dsp:spPr>
        <a:xfrm>
          <a:off x="568113" y="481515"/>
          <a:ext cx="4531534" cy="4531534"/>
        </a:xfrm>
        <a:custGeom>
          <a:avLst/>
          <a:gdLst/>
          <a:ahLst/>
          <a:cxnLst/>
          <a:rect l="0" t="0" r="0" b="0"/>
          <a:pathLst>
            <a:path>
              <a:moveTo>
                <a:pt x="35380" y="2664609"/>
              </a:moveTo>
              <a:arcTo wR="2265767" hR="2265767" stAng="10191684" swAng="121663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423902-BBC8-401B-9024-8BB2ED2347BA}">
      <dsp:nvSpPr>
        <dsp:cNvPr id="0" name=""/>
        <dsp:cNvSpPr/>
      </dsp:nvSpPr>
      <dsp:spPr>
        <a:xfrm>
          <a:off x="132756" y="1134105"/>
          <a:ext cx="1477824" cy="9605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Finalized Consolidated JSIS Document  </a:t>
          </a:r>
          <a:r>
            <a:rPr lang="en-US" sz="1200" kern="1200" dirty="0">
              <a:solidFill>
                <a:srgbClr val="FFFF00"/>
              </a:solidFill>
            </a:rPr>
            <a:t>(Steering Committee)</a:t>
          </a:r>
        </a:p>
      </dsp:txBody>
      <dsp:txXfrm>
        <a:off x="179648" y="1180997"/>
        <a:ext cx="1384040" cy="866802"/>
      </dsp:txXfrm>
    </dsp:sp>
    <dsp:sp modelId="{24017983-E340-4E16-88F9-BC4BB11D4A63}">
      <dsp:nvSpPr>
        <dsp:cNvPr id="0" name=""/>
        <dsp:cNvSpPr/>
      </dsp:nvSpPr>
      <dsp:spPr>
        <a:xfrm>
          <a:off x="568113" y="481515"/>
          <a:ext cx="4531534" cy="4531534"/>
        </a:xfrm>
        <a:custGeom>
          <a:avLst/>
          <a:gdLst/>
          <a:ahLst/>
          <a:cxnLst/>
          <a:rect l="0" t="0" r="0" b="0"/>
          <a:pathLst>
            <a:path>
              <a:moveTo>
                <a:pt x="823581" y="518254"/>
              </a:moveTo>
              <a:arcTo wR="2265767" hR="2265767" stAng="13828071" swAng="92561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2882FC-3CB2-46F0-BD84-DB813DA95DB6}">
      <dsp:nvSpPr>
        <dsp:cNvPr id="0" name=""/>
        <dsp:cNvSpPr/>
      </dsp:nvSpPr>
      <dsp:spPr>
        <a:xfrm rot="5400000">
          <a:off x="1188174" y="1834571"/>
          <a:ext cx="942707" cy="1568644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07445B-4226-437E-8E62-56610AE66E3B}">
      <dsp:nvSpPr>
        <dsp:cNvPr id="0" name=""/>
        <dsp:cNvSpPr/>
      </dsp:nvSpPr>
      <dsp:spPr>
        <a:xfrm>
          <a:off x="1030813" y="2303257"/>
          <a:ext cx="1416181" cy="1241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Strategic planning process rollout (Training)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7030A0"/>
              </a:solidFill>
            </a:rPr>
            <a:t>Lacey</a:t>
          </a:r>
        </a:p>
      </dsp:txBody>
      <dsp:txXfrm>
        <a:off x="1030813" y="2303257"/>
        <a:ext cx="1416181" cy="1241366"/>
      </dsp:txXfrm>
    </dsp:sp>
    <dsp:sp modelId="{8B4E26C7-0AC7-4E0B-B991-5218671995DD}">
      <dsp:nvSpPr>
        <dsp:cNvPr id="0" name=""/>
        <dsp:cNvSpPr/>
      </dsp:nvSpPr>
      <dsp:spPr>
        <a:xfrm>
          <a:off x="2179790" y="1719085"/>
          <a:ext cx="267204" cy="26720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8ED786-A71D-41B6-8C56-EBA1AFB8DFAD}">
      <dsp:nvSpPr>
        <dsp:cNvPr id="0" name=""/>
        <dsp:cNvSpPr/>
      </dsp:nvSpPr>
      <dsp:spPr>
        <a:xfrm rot="5400000">
          <a:off x="2921857" y="1405569"/>
          <a:ext cx="942707" cy="1568644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CCDB8A-07AF-4563-9754-E4962C85C095}">
      <dsp:nvSpPr>
        <dsp:cNvPr id="0" name=""/>
        <dsp:cNvSpPr/>
      </dsp:nvSpPr>
      <dsp:spPr>
        <a:xfrm>
          <a:off x="2764495" y="1874256"/>
          <a:ext cx="1416181" cy="1241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Complete Values,</a:t>
          </a:r>
          <a:r>
            <a:rPr lang="en-US" sz="1100" kern="1200" baseline="0" dirty="0"/>
            <a:t> Environmental analysis, SWOT Worksheets (Doing) 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baseline="0" dirty="0">
              <a:solidFill>
                <a:srgbClr val="7030A0"/>
              </a:solidFill>
            </a:rPr>
            <a:t>Units</a:t>
          </a:r>
          <a:endParaRPr lang="en-US" sz="1100" kern="1200" dirty="0">
            <a:solidFill>
              <a:srgbClr val="7030A0"/>
            </a:solidFill>
          </a:endParaRPr>
        </a:p>
      </dsp:txBody>
      <dsp:txXfrm>
        <a:off x="2764495" y="1874256"/>
        <a:ext cx="1416181" cy="1241366"/>
      </dsp:txXfrm>
    </dsp:sp>
    <dsp:sp modelId="{40EF29EA-4AE1-4670-B998-8B0DA59B4AC2}">
      <dsp:nvSpPr>
        <dsp:cNvPr id="0" name=""/>
        <dsp:cNvSpPr/>
      </dsp:nvSpPr>
      <dsp:spPr>
        <a:xfrm>
          <a:off x="3913473" y="1290084"/>
          <a:ext cx="267204" cy="26720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557B31-F7FA-44AC-94CB-CF063580D11D}">
      <dsp:nvSpPr>
        <dsp:cNvPr id="0" name=""/>
        <dsp:cNvSpPr/>
      </dsp:nvSpPr>
      <dsp:spPr>
        <a:xfrm rot="5400000">
          <a:off x="4655539" y="976568"/>
          <a:ext cx="942707" cy="1568644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1AF80A-0616-403C-9C24-5BC49D9A0D8B}">
      <dsp:nvSpPr>
        <dsp:cNvPr id="0" name=""/>
        <dsp:cNvSpPr/>
      </dsp:nvSpPr>
      <dsp:spPr>
        <a:xfrm>
          <a:off x="4498178" y="1445254"/>
          <a:ext cx="1416181" cy="1241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Focus, goals, strategies (Planning)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7030A0"/>
              </a:solidFill>
            </a:rPr>
            <a:t>Steering Committee</a:t>
          </a:r>
        </a:p>
      </dsp:txBody>
      <dsp:txXfrm>
        <a:off x="4498178" y="1445254"/>
        <a:ext cx="1416181" cy="1241366"/>
      </dsp:txXfrm>
    </dsp:sp>
    <dsp:sp modelId="{9E68571A-FE5D-45B1-940C-082C29767879}">
      <dsp:nvSpPr>
        <dsp:cNvPr id="0" name=""/>
        <dsp:cNvSpPr/>
      </dsp:nvSpPr>
      <dsp:spPr>
        <a:xfrm>
          <a:off x="5647155" y="861082"/>
          <a:ext cx="267204" cy="26720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566978-0283-4921-8127-70C9FE2339C4}">
      <dsp:nvSpPr>
        <dsp:cNvPr id="0" name=""/>
        <dsp:cNvSpPr/>
      </dsp:nvSpPr>
      <dsp:spPr>
        <a:xfrm rot="5400000">
          <a:off x="6389222" y="547566"/>
          <a:ext cx="942707" cy="1568644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ADDBF6-8686-4DA1-942A-9D8209B38016}">
      <dsp:nvSpPr>
        <dsp:cNvPr id="0" name=""/>
        <dsp:cNvSpPr/>
      </dsp:nvSpPr>
      <dsp:spPr>
        <a:xfrm>
          <a:off x="6231861" y="1016253"/>
          <a:ext cx="1416181" cy="1241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Strategy road</a:t>
          </a:r>
          <a:r>
            <a:rPr lang="en-US" sz="1100" kern="1200" baseline="0" dirty="0"/>
            <a:t> map rollout (Training) </a:t>
          </a:r>
          <a:r>
            <a:rPr lang="en-US" sz="1100" kern="1200" baseline="0" dirty="0">
              <a:solidFill>
                <a:srgbClr val="FF0000"/>
              </a:solidFill>
            </a:rPr>
            <a:t>Update on plan and progress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baseline="0" dirty="0">
              <a:solidFill>
                <a:srgbClr val="7030A0"/>
              </a:solidFill>
            </a:rPr>
            <a:t>Lacey</a:t>
          </a:r>
          <a:endParaRPr lang="en-US" sz="1100" kern="1200" dirty="0">
            <a:solidFill>
              <a:srgbClr val="7030A0"/>
            </a:solidFill>
          </a:endParaRPr>
        </a:p>
      </dsp:txBody>
      <dsp:txXfrm>
        <a:off x="6231861" y="1016253"/>
        <a:ext cx="1416181" cy="1241366"/>
      </dsp:txXfrm>
    </dsp:sp>
    <dsp:sp modelId="{07227026-C28F-495F-B56B-A6176EEE1720}">
      <dsp:nvSpPr>
        <dsp:cNvPr id="0" name=""/>
        <dsp:cNvSpPr/>
      </dsp:nvSpPr>
      <dsp:spPr>
        <a:xfrm>
          <a:off x="7380838" y="432081"/>
          <a:ext cx="267204" cy="26720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8332F0-BAFE-4391-90E2-8A6B4DAA773B}">
      <dsp:nvSpPr>
        <dsp:cNvPr id="0" name=""/>
        <dsp:cNvSpPr/>
      </dsp:nvSpPr>
      <dsp:spPr>
        <a:xfrm rot="5400000">
          <a:off x="8122905" y="118565"/>
          <a:ext cx="942707" cy="1568644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123046-DD97-4324-9104-09A6BE99A4BF}">
      <dsp:nvSpPr>
        <dsp:cNvPr id="0" name=""/>
        <dsp:cNvSpPr/>
      </dsp:nvSpPr>
      <dsp:spPr>
        <a:xfrm>
          <a:off x="7965543" y="587251"/>
          <a:ext cx="1416181" cy="1241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Communicate, risk assessment, solidify action plans (Doing)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7030A0"/>
              </a:solidFill>
            </a:rPr>
            <a:t>Units</a:t>
          </a:r>
        </a:p>
      </dsp:txBody>
      <dsp:txXfrm>
        <a:off x="7965543" y="587251"/>
        <a:ext cx="1416181" cy="1241366"/>
      </dsp:txXfrm>
    </dsp:sp>
    <dsp:sp modelId="{2A0C373B-4D50-4943-8CD6-4225DEC43944}">
      <dsp:nvSpPr>
        <dsp:cNvPr id="0" name=""/>
        <dsp:cNvSpPr/>
      </dsp:nvSpPr>
      <dsp:spPr>
        <a:xfrm>
          <a:off x="9114521" y="3079"/>
          <a:ext cx="267204" cy="267204"/>
        </a:xfrm>
        <a:prstGeom prst="triangle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1BB200-219C-42B6-AE52-0C1D799D3563}">
      <dsp:nvSpPr>
        <dsp:cNvPr id="0" name=""/>
        <dsp:cNvSpPr/>
      </dsp:nvSpPr>
      <dsp:spPr>
        <a:xfrm rot="5400000">
          <a:off x="9856587" y="-310436"/>
          <a:ext cx="942707" cy="1568644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BB6A3C-55BD-41CA-8BBE-185CB13FC490}">
      <dsp:nvSpPr>
        <dsp:cNvPr id="0" name=""/>
        <dsp:cNvSpPr/>
      </dsp:nvSpPr>
      <dsp:spPr>
        <a:xfrm>
          <a:off x="9699226" y="158250"/>
          <a:ext cx="1416181" cy="1241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Monitor using templates, communicate snapshots, update plans (Doing- ongoing) 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>
              <a:solidFill>
                <a:srgbClr val="7030A0"/>
              </a:solidFill>
            </a:rPr>
            <a:t>All</a:t>
          </a:r>
        </a:p>
      </dsp:txBody>
      <dsp:txXfrm>
        <a:off x="9699226" y="158250"/>
        <a:ext cx="1416181" cy="12413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7DA60-29D9-4226-95DE-68C85405FF1A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D8B328-4B29-4857-B0BA-2AAECBD267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707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E9A4C3-8D64-4F3F-B259-FBDFCDB6DF1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871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E9A4C3-8D64-4F3F-B259-FBDFCDB6DF1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81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E9A4C3-8D64-4F3F-B259-FBDFCDB6DF1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864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5B8F0-DF2B-34AF-86E3-55A0FEA18B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0A0170-34A8-A5A8-7923-299CD3CC61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0ADD2D-6D53-977F-27BB-6DA3D3B4F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86B8-2838-47F8-A608-FF673D23A2B3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00948E-8871-C058-B80F-7E2549AD4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DA2F6-E9BD-6708-F0E3-89899C974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D976-347B-435D-AF19-0597DDEE6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574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C0717-7798-B031-0158-F3408C369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70C5A7-E61C-8E4D-9DFB-98C34364F3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9F1BC8-F20E-3D02-A4F9-7DB3A63BF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86B8-2838-47F8-A608-FF673D23A2B3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E2A67-2CE8-C1A9-A1E9-008184D5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DF63B8-B6C9-7EBE-07C4-AB91101DA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D976-347B-435D-AF19-0597DDEE6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095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D5B9BC-7B93-9066-ABF5-E21BB6438D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031A77-A12E-B6A4-A0B4-874821AA6D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97E4C-6A15-46D6-24A1-90F2CA68D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86B8-2838-47F8-A608-FF673D23A2B3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F2513C-DB65-FA90-3EEF-507FD2310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65C445-83E1-CD40-ACD4-4D16768CA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D976-347B-435D-AF19-0597DDEE6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308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,  5 Pillars smal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1214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598127"/>
            <a:ext cx="3714704" cy="2524794"/>
          </a:xfrm>
        </p:spPr>
        <p:txBody>
          <a:bodyPr lIns="91440" rIns="91440"/>
          <a:lstStyle>
            <a:lvl1pPr algn="ctr">
              <a:spcAft>
                <a:spcPts val="3000"/>
              </a:spcAft>
              <a:defRPr sz="240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4"/>
          </p:nvPr>
        </p:nvSpPr>
        <p:spPr>
          <a:xfrm>
            <a:off x="4168631" y="2598127"/>
            <a:ext cx="3840480" cy="2524794"/>
          </a:xfrm>
        </p:spPr>
        <p:txBody>
          <a:bodyPr lIns="91440" rIns="91440"/>
          <a:lstStyle>
            <a:lvl1pPr algn="ctr">
              <a:defRPr lang="en-US" sz="2400" kern="1200" dirty="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Second level</a:t>
            </a:r>
          </a:p>
          <a:p>
            <a:pPr marL="0" lvl="2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Third level</a:t>
            </a:r>
          </a:p>
          <a:p>
            <a:pPr marL="0" lvl="3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Fourth level</a:t>
            </a:r>
          </a:p>
          <a:p>
            <a:pPr marL="0" lvl="4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5"/>
          </p:nvPr>
        </p:nvSpPr>
        <p:spPr>
          <a:xfrm>
            <a:off x="8158238" y="2598127"/>
            <a:ext cx="3773077" cy="2524794"/>
          </a:xfrm>
        </p:spPr>
        <p:txBody>
          <a:bodyPr lIns="91440" rIns="91440"/>
          <a:lstStyle>
            <a:lvl1pPr algn="ctr">
              <a:defRPr lang="en-US" sz="2400" kern="1200" dirty="0">
                <a:gradFill>
                  <a:gsLst>
                    <a:gs pos="15000">
                      <a:schemeClr val="tx2"/>
                    </a:gs>
                    <a:gs pos="47000">
                      <a:schemeClr val="tx2"/>
                    </a:gs>
                  </a:gsLst>
                  <a:lin ang="5400000" scaled="1"/>
                </a:gra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lang="en-US" sz="2000" kern="1200" dirty="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algn="ctr">
              <a:defRPr sz="1800"/>
            </a:lvl3pPr>
            <a:lvl4pPr algn="ctr">
              <a:defRPr sz="1800">
                <a:latin typeface="+mn-lt"/>
              </a:defRPr>
            </a:lvl4pPr>
            <a:lvl5pPr algn="ctr">
              <a:defRPr sz="1600">
                <a:latin typeface="+mn-lt"/>
              </a:defRPr>
            </a:lvl5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  <a:p>
            <a:pPr marL="0" lvl="1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Second level</a:t>
            </a:r>
          </a:p>
          <a:p>
            <a:pPr marL="0" lvl="2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Third level</a:t>
            </a:r>
          </a:p>
          <a:p>
            <a:pPr marL="0" lvl="3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Fourth level</a:t>
            </a:r>
          </a:p>
          <a:p>
            <a:pPr marL="0" lvl="4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reeform: Shape 10"/>
          <p:cNvSpPr/>
          <p:nvPr userDrawn="1"/>
        </p:nvSpPr>
        <p:spPr>
          <a:xfrm>
            <a:off x="129521" y="0"/>
            <a:ext cx="2749481" cy="1364786"/>
          </a:xfrm>
          <a:custGeom>
            <a:avLst/>
            <a:gdLst>
              <a:gd name="connsiteX0" fmla="*/ 0 w 4741280"/>
              <a:gd name="connsiteY0" fmla="*/ 0 h 2353474"/>
              <a:gd name="connsiteX1" fmla="*/ 4741280 w 4741280"/>
              <a:gd name="connsiteY1" fmla="*/ 0 h 2353474"/>
              <a:gd name="connsiteX2" fmla="*/ 4729949 w 4741280"/>
              <a:gd name="connsiteY2" fmla="*/ 224399 h 2353474"/>
              <a:gd name="connsiteX3" fmla="*/ 2370640 w 4741280"/>
              <a:gd name="connsiteY3" fmla="*/ 2353474 h 2353474"/>
              <a:gd name="connsiteX4" fmla="*/ 11331 w 4741280"/>
              <a:gd name="connsiteY4" fmla="*/ 224399 h 235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1280" h="2353474">
                <a:moveTo>
                  <a:pt x="0" y="0"/>
                </a:moveTo>
                <a:lnTo>
                  <a:pt x="4741280" y="0"/>
                </a:lnTo>
                <a:lnTo>
                  <a:pt x="4729949" y="224399"/>
                </a:lnTo>
                <a:cubicBezTo>
                  <a:pt x="4608502" y="1420269"/>
                  <a:pt x="3598552" y="2353474"/>
                  <a:pt x="2370640" y="2353474"/>
                </a:cubicBezTo>
                <a:cubicBezTo>
                  <a:pt x="1142728" y="2353474"/>
                  <a:pt x="132779" y="1420269"/>
                  <a:pt x="11331" y="22439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6322" y="339408"/>
            <a:ext cx="2375877" cy="535531"/>
          </a:xfrm>
        </p:spPr>
        <p:txBody>
          <a:bodyPr/>
          <a:lstStyle>
            <a:lvl1pPr algn="ctr">
              <a:defRPr lang="en-US" sz="3200" b="0" i="0" kern="1200" spc="60" baseline="0" dirty="0">
                <a:solidFill>
                  <a:schemeClr val="bg1"/>
                </a:solidFill>
                <a:latin typeface="+mj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CLICK TO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879003" y="419100"/>
            <a:ext cx="9084398" cy="13700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1668594" y="6484937"/>
            <a:ext cx="523406" cy="365125"/>
          </a:xfrm>
          <a:prstGeom prst="rect">
            <a:avLst/>
          </a:prstGeom>
        </p:spPr>
        <p:txBody>
          <a:bodyPr vert="horz" wrap="none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997E989-D798-4C62-8E93-3D2D613C24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38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27E92-7434-C36F-8C23-388716AA2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D27A5-F85E-1D5B-A54B-B5CD7CBA1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C83C15-8966-136C-A58E-0A1B94EBB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86B8-2838-47F8-A608-FF673D23A2B3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BD69AB-AD00-1059-4640-D79F7B58C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61E09-F240-784E-465D-977B03D49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D976-347B-435D-AF19-0597DDEE6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43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2F48-F981-7A0B-3ACD-B0BEAE497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F5CCB-7AE1-C48F-A1D5-704AA4DA0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CB68F1-90BE-C0BF-179B-9474DD578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86B8-2838-47F8-A608-FF673D23A2B3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202832-1EC4-2637-A066-17FD36393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832705-7719-3D0B-5272-374704D2B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D976-347B-435D-AF19-0597DDEE6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247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DD726-4277-A7A0-8E9C-17011846B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F2706-B545-F14D-DAD9-78B9DD8465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7322B1-7A89-D41A-CED5-B4347F8AE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D088D9-E86C-C763-F6B2-BF5C81979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86B8-2838-47F8-A608-FF673D23A2B3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E50AD0-A3A2-EAED-CA4C-D8238407C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D26DBD-EC6B-6E34-DD11-67CC9E957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D976-347B-435D-AF19-0597DDEE6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047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1004C-D525-0440-40F0-2C3D55B55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FDB3B7-6D82-87B1-734B-A2D682ADA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804AD-D592-A258-4827-E5D4F08810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2D7EC4-C482-AFDE-EAEC-A3EC95C5BA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A78EA4-EDFD-3DAF-C5B0-9BEA0B395E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D4C5C4-2A5B-A960-F8F9-AA25EFC2B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86B8-2838-47F8-A608-FF673D23A2B3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429ACE-796D-4213-BFE0-9A1B4FF4A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D5FE08-EC04-A761-EC9B-BFA1F6463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D976-347B-435D-AF19-0597DDEE6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507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206BB-E918-52B2-5E41-242BCC9A5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10E2F8-D196-3C0C-810C-6BC13091A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86B8-2838-47F8-A608-FF673D23A2B3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7AB810-D131-F1FD-626C-C918B90D3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985BB5-4FA7-A188-C6E6-EAC11207D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D976-347B-435D-AF19-0597DDEE6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1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803FDC-AD9A-E0FE-49B0-8CBDC0D10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86B8-2838-47F8-A608-FF673D23A2B3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6561F0-D553-1341-826B-E0CBC5AA6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3A0406-6826-40E3-0C56-F4A6E4391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D976-347B-435D-AF19-0597DDEE6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671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4A9D5-7709-1EBE-7BC1-BD7104D49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C022D-02EF-FFCB-83EB-F804EBFEE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3F8F0-B19A-497F-261E-A3B28417C1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CFE9B-59BE-B9DA-232F-341E17D72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86B8-2838-47F8-A608-FF673D23A2B3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14EF-08F0-5DDA-A754-B419C086E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92C4F4-CC08-9813-F65C-AFF6C2829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D976-347B-435D-AF19-0597DDEE6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866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A632C-5518-2D3F-EEB3-7BA899FEF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C96A16-FBF6-70F2-886F-1999EE2615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23A83F-D393-BC27-22E9-8DC106E29B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D5BEB2-020B-6AAE-76D4-FA6D90865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486B8-2838-47F8-A608-FF673D23A2B3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917514-4E81-5624-2CA8-915E5CF53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74BFC2-593B-D87D-3EBF-D0AA2B8BC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D976-347B-435D-AF19-0597DDEE6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692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2F7387-4942-8A0D-F691-D275796AC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6AAC2F-96F1-FE4F-E3AC-30F070CA8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7D5370-6B60-BDD3-9B5B-A2BBF2AC83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486B8-2838-47F8-A608-FF673D23A2B3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4F5895-97E9-1A3B-3A73-0958FD0A37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88AB18-D714-69DC-DADF-BB5DB99A1E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CD976-347B-435D-AF19-0597DDEE6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755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jsis.washington.edu/about/diversity-equity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AED07-565D-D5B0-9621-51F5CF5E7B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4989" y="540799"/>
            <a:ext cx="9144000" cy="1059401"/>
          </a:xfrm>
        </p:spPr>
        <p:txBody>
          <a:bodyPr/>
          <a:lstStyle/>
          <a:p>
            <a:r>
              <a:rPr lang="en-US" dirty="0"/>
              <a:t>JSIS Strategic Plan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60C40B-A55C-1BDE-44CD-19A1AC3ED4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600200"/>
            <a:ext cx="9144000" cy="1655762"/>
          </a:xfrm>
        </p:spPr>
        <p:txBody>
          <a:bodyPr/>
          <a:lstStyle/>
          <a:p>
            <a:r>
              <a:rPr lang="en-US" dirty="0"/>
              <a:t>August 16</a:t>
            </a:r>
            <a:r>
              <a:rPr lang="en-US" baseline="30000" dirty="0"/>
              <a:t>th</a:t>
            </a:r>
            <a:r>
              <a:rPr lang="en-US" dirty="0"/>
              <a:t> Staff Meeting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EEB1B1-1D7C-1751-6298-286C32E48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056" y="2058856"/>
            <a:ext cx="5658929" cy="452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405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0A06B-A35E-B41A-D2C0-FBA331563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Norms and expectations (7/20 Staff meeting)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CEFC8-287D-9F81-5E02-C994E57064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Our EDIA mission will be our throughline and constant focus</a:t>
            </a:r>
          </a:p>
          <a:p>
            <a:pPr lvl="1"/>
            <a:r>
              <a:rPr lang="en-US" dirty="0">
                <a:hlinkClick r:id="rId3"/>
              </a:rPr>
              <a:t>Diversity and Equity Committee - The Henry M. Jackson School of International Studies (washington.edu)</a:t>
            </a:r>
            <a:endParaRPr lang="en-US" dirty="0"/>
          </a:p>
          <a:p>
            <a:r>
              <a:rPr lang="en-US" dirty="0"/>
              <a:t>Listen to learn and explore</a:t>
            </a:r>
          </a:p>
          <a:p>
            <a:r>
              <a:rPr lang="en-US" dirty="0"/>
              <a:t>Assume good intentions, ask for clarity when needed</a:t>
            </a:r>
          </a:p>
          <a:p>
            <a:r>
              <a:rPr lang="en-US" dirty="0"/>
              <a:t>Creating an environment that supports professional candor and direct communication</a:t>
            </a:r>
          </a:p>
          <a:p>
            <a:r>
              <a:rPr lang="en-US" dirty="0"/>
              <a:t>Create opportunities for your colleagues to engage and share</a:t>
            </a:r>
          </a:p>
          <a:p>
            <a:r>
              <a:rPr lang="en-US" dirty="0"/>
              <a:t>Come prepared and ready to meetings, provide completed deliverables on time</a:t>
            </a:r>
          </a:p>
          <a:p>
            <a:r>
              <a:rPr lang="en-US" dirty="0"/>
              <a:t>We appreciate that change is hard but necessary (especially for JSIS)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23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1868EEBD-9E1D-F0B0-5B21-246BCA25C77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56805" y="1104106"/>
          <a:ext cx="5667762" cy="5494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0C73DF6D-93B8-2F2D-81FA-242C880E6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F36A116-D571-78D6-C227-1CA26DF66F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Simple - Sustainable - Integrated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9225DA-0E44-B746-A922-C128BAC31101}"/>
              </a:ext>
            </a:extLst>
          </p:cNvPr>
          <p:cNvSpPr txBox="1"/>
          <p:nvPr/>
        </p:nvSpPr>
        <p:spPr>
          <a:xfrm>
            <a:off x="456170" y="5595262"/>
            <a:ext cx="20961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7030A0"/>
                </a:solidFill>
              </a:rPr>
              <a:t>* Unit = Center, Program, or Operational Group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1097F60-B972-4BFA-6B81-E48F2C6C5227}"/>
              </a:ext>
            </a:extLst>
          </p:cNvPr>
          <p:cNvSpPr txBox="1"/>
          <p:nvPr/>
        </p:nvSpPr>
        <p:spPr>
          <a:xfrm>
            <a:off x="571499" y="2057399"/>
            <a:ext cx="566776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Worksheets</a:t>
            </a:r>
            <a:r>
              <a:rPr lang="en-US" dirty="0"/>
              <a:t> for gathering information</a:t>
            </a:r>
          </a:p>
          <a:p>
            <a:r>
              <a:rPr lang="en-US" dirty="0"/>
              <a:t>#1 Values Worksheet</a:t>
            </a:r>
          </a:p>
          <a:p>
            <a:r>
              <a:rPr lang="en-US" dirty="0"/>
              <a:t>#2 Environmental Analysis Worksheet</a:t>
            </a:r>
          </a:p>
          <a:p>
            <a:r>
              <a:rPr lang="en-US" dirty="0"/>
              <a:t>#3 Strengths, Weakness, Opportunities and Threats, SWOT Worksheet </a:t>
            </a:r>
          </a:p>
          <a:p>
            <a:endParaRPr lang="en-US" dirty="0"/>
          </a:p>
          <a:p>
            <a:r>
              <a:rPr lang="en-US" dirty="0"/>
              <a:t>AND </a:t>
            </a:r>
            <a:r>
              <a:rPr lang="en-US" b="1" dirty="0"/>
              <a:t>Templates</a:t>
            </a:r>
            <a:r>
              <a:rPr lang="en-US" dirty="0"/>
              <a:t> for working documents </a:t>
            </a:r>
          </a:p>
          <a:p>
            <a:r>
              <a:rPr lang="en-US" dirty="0"/>
              <a:t>#4 Risk Assessment</a:t>
            </a:r>
          </a:p>
          <a:p>
            <a:r>
              <a:rPr lang="en-US" dirty="0"/>
              <a:t>#5 Action Plans (inform Performance Management Workplans) </a:t>
            </a:r>
          </a:p>
          <a:p>
            <a:r>
              <a:rPr lang="en-US" dirty="0"/>
              <a:t>#6 Snapshots (inform Impact/ Year End reports)</a:t>
            </a:r>
          </a:p>
          <a:p>
            <a:endParaRPr lang="en-US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B75E340-C204-BA88-27EA-F3BE4A4D9D4C}"/>
              </a:ext>
            </a:extLst>
          </p:cNvPr>
          <p:cNvCxnSpPr/>
          <p:nvPr/>
        </p:nvCxnSpPr>
        <p:spPr>
          <a:xfrm flipH="1" flipV="1">
            <a:off x="6187262" y="1630861"/>
            <a:ext cx="653902" cy="5847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EA01173-FD57-8D2C-F7E0-8BA75A0B25B8}"/>
              </a:ext>
            </a:extLst>
          </p:cNvPr>
          <p:cNvSpPr/>
          <p:nvPr/>
        </p:nvSpPr>
        <p:spPr>
          <a:xfrm>
            <a:off x="4688959" y="1291856"/>
            <a:ext cx="1381042" cy="76554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Report out and inclusion in plan documentation </a:t>
            </a:r>
            <a:r>
              <a:rPr lang="en-US" sz="1200" dirty="0">
                <a:solidFill>
                  <a:srgbClr val="FFFF00"/>
                </a:solidFill>
              </a:rPr>
              <a:t>(Lacey)</a:t>
            </a:r>
          </a:p>
        </p:txBody>
      </p:sp>
      <p:pic>
        <p:nvPicPr>
          <p:cNvPr id="3" name="Graphic 2" descr="Checkbox Checked with solid fill">
            <a:extLst>
              <a:ext uri="{FF2B5EF4-FFF2-40B4-BE49-F238E27FC236}">
                <a16:creationId xmlns:a16="http://schemas.microsoft.com/office/drawing/2014/main" id="{3D7F9FB2-9285-953E-C537-D838B4B721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57613" y="2323488"/>
            <a:ext cx="399606" cy="39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070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11F82-B96C-012E-5811-20089120E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Environmental Analysis Worksheet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6AD956-C086-0047-481B-5B612DF3C291}"/>
              </a:ext>
            </a:extLst>
          </p:cNvPr>
          <p:cNvSpPr txBox="1"/>
          <p:nvPr/>
        </p:nvSpPr>
        <p:spPr>
          <a:xfrm>
            <a:off x="6783754" y="1836615"/>
            <a:ext cx="49080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Five main factors- Administrative, Educational, Social, Educational and Physical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An opportunity to think about factors beyond our control and how they may impact our work.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Not ready for solutions, but context or examples are helpful (this is slightly different from the Values worksheet)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F8E39C0-DFB6-6F27-B2D3-A917862E2E39}"/>
              </a:ext>
            </a:extLst>
          </p:cNvPr>
          <p:cNvSpPr/>
          <p:nvPr/>
        </p:nvSpPr>
        <p:spPr>
          <a:xfrm>
            <a:off x="310469" y="1516613"/>
            <a:ext cx="6455950" cy="35023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38F1430-EA67-D057-AD8C-F984DD4E8C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075" y="1788805"/>
            <a:ext cx="5886738" cy="2910132"/>
          </a:xfrm>
        </p:spPr>
      </p:pic>
    </p:spTree>
    <p:extLst>
      <p:ext uri="{BB962C8B-B14F-4D97-AF65-F5344CB8AC3E}">
        <p14:creationId xmlns:p14="http://schemas.microsoft.com/office/powerpoint/2010/main" val="1549374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C8E1E00-B396-6480-1D87-B6E5DF7ED6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2605502"/>
              </p:ext>
            </p:extLst>
          </p:nvPr>
        </p:nvGraphicFramePr>
        <p:xfrm>
          <a:off x="100693" y="2579915"/>
          <a:ext cx="11990614" cy="3547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31A0EA92-A6E2-49FC-2436-36E324D0F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0F6F19B-A065-EDBC-42C9-1F1640AEB7E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Our timeline is changing…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F0D2B9-51F4-0B41-67D4-9DCDDF7C99D3}"/>
              </a:ext>
            </a:extLst>
          </p:cNvPr>
          <p:cNvSpPr txBox="1"/>
          <p:nvPr/>
        </p:nvSpPr>
        <p:spPr>
          <a:xfrm>
            <a:off x="354154" y="1658060"/>
            <a:ext cx="17345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</a:rPr>
              <a:t>* Unit = Center, Program, or Operational Group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46D0D3-2CA1-3969-C1DD-E11F153DBC11}"/>
              </a:ext>
            </a:extLst>
          </p:cNvPr>
          <p:cNvSpPr txBox="1"/>
          <p:nvPr/>
        </p:nvSpPr>
        <p:spPr>
          <a:xfrm>
            <a:off x="1028700" y="4297506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July 2023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6F30639-AB7C-927E-FAA6-B0A33D173EEE}"/>
              </a:ext>
            </a:extLst>
          </p:cNvPr>
          <p:cNvSpPr/>
          <p:nvPr/>
        </p:nvSpPr>
        <p:spPr>
          <a:xfrm>
            <a:off x="6792684" y="5509451"/>
            <a:ext cx="2468336" cy="88022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Faculty Retreat- </a:t>
            </a:r>
          </a:p>
          <a:p>
            <a:pPr algn="ctr"/>
            <a:r>
              <a:rPr lang="en-US" sz="1400" dirty="0"/>
              <a:t>Visioning exercise with Curriculum and Research support focus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47FD74-7797-6AAC-BE18-9322CAAD76CD}"/>
              </a:ext>
            </a:extLst>
          </p:cNvPr>
          <p:cNvSpPr txBox="1"/>
          <p:nvPr/>
        </p:nvSpPr>
        <p:spPr>
          <a:xfrm>
            <a:off x="2692199" y="3470597"/>
            <a:ext cx="1355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August and </a:t>
            </a:r>
            <a:r>
              <a:rPr lang="en-US" dirty="0">
                <a:solidFill>
                  <a:srgbClr val="FF0000"/>
                </a:solidFill>
              </a:rPr>
              <a:t>September</a:t>
            </a:r>
            <a:r>
              <a:rPr lang="en-US" dirty="0"/>
              <a:t> 2023</a:t>
            </a:r>
          </a:p>
        </p:txBody>
      </p:sp>
      <p:sp>
        <p:nvSpPr>
          <p:cNvPr id="17" name="Arrow: Left-Up 16">
            <a:extLst>
              <a:ext uri="{FF2B5EF4-FFF2-40B4-BE49-F238E27FC236}">
                <a16:creationId xmlns:a16="http://schemas.microsoft.com/office/drawing/2014/main" id="{F842984B-B7D9-C6D8-087C-F8468D3276D7}"/>
              </a:ext>
            </a:extLst>
          </p:cNvPr>
          <p:cNvSpPr/>
          <p:nvPr/>
        </p:nvSpPr>
        <p:spPr>
          <a:xfrm flipH="1">
            <a:off x="5593896" y="4666838"/>
            <a:ext cx="1004207" cy="1548493"/>
          </a:xfrm>
          <a:prstGeom prst="lef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1962EE4-704C-66D4-E60D-72D662C550D5}"/>
              </a:ext>
            </a:extLst>
          </p:cNvPr>
          <p:cNvSpPr txBox="1"/>
          <p:nvPr/>
        </p:nvSpPr>
        <p:spPr>
          <a:xfrm>
            <a:off x="4251579" y="3545646"/>
            <a:ext cx="1643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September 2023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D93430-B1E4-2535-76CC-9CA0592E97FB}"/>
              </a:ext>
            </a:extLst>
          </p:cNvPr>
          <p:cNvSpPr txBox="1"/>
          <p:nvPr/>
        </p:nvSpPr>
        <p:spPr>
          <a:xfrm>
            <a:off x="6506936" y="2844225"/>
            <a:ext cx="1396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All School Meeting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8A68E48-FC53-0698-A6F2-EBE05B8B47BD}"/>
              </a:ext>
            </a:extLst>
          </p:cNvPr>
          <p:cNvSpPr txBox="1"/>
          <p:nvPr/>
        </p:nvSpPr>
        <p:spPr>
          <a:xfrm>
            <a:off x="8268068" y="2348103"/>
            <a:ext cx="1108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AUT Quarter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B3359E7-5D43-3930-7ABA-8D5AFB2B6B99}"/>
              </a:ext>
            </a:extLst>
          </p:cNvPr>
          <p:cNvSpPr txBox="1"/>
          <p:nvPr/>
        </p:nvSpPr>
        <p:spPr>
          <a:xfrm>
            <a:off x="9679132" y="2242835"/>
            <a:ext cx="1734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February 2024</a:t>
            </a:r>
          </a:p>
        </p:txBody>
      </p:sp>
      <p:sp>
        <p:nvSpPr>
          <p:cNvPr id="2" name="Star: 5 Points 1">
            <a:extLst>
              <a:ext uri="{FF2B5EF4-FFF2-40B4-BE49-F238E27FC236}">
                <a16:creationId xmlns:a16="http://schemas.microsoft.com/office/drawing/2014/main" id="{EA9DA4BB-3FBE-9A52-4257-41A429F518E4}"/>
              </a:ext>
            </a:extLst>
          </p:cNvPr>
          <p:cNvSpPr/>
          <p:nvPr/>
        </p:nvSpPr>
        <p:spPr>
          <a:xfrm>
            <a:off x="5747769" y="1320248"/>
            <a:ext cx="2208206" cy="1372910"/>
          </a:xfrm>
          <a:prstGeom prst="star5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Time to celebrate</a:t>
            </a:r>
          </a:p>
        </p:txBody>
      </p:sp>
    </p:spTree>
    <p:extLst>
      <p:ext uri="{BB962C8B-B14F-4D97-AF65-F5344CB8AC3E}">
        <p14:creationId xmlns:p14="http://schemas.microsoft.com/office/powerpoint/2010/main" val="13802571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6b6dd5b-f02f-441a-99a0-162ac5060bd2}" enabled="0" method="" siteId="{f6b6dd5b-f02f-441a-99a0-162ac5060b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37</TotalTime>
  <Words>403</Words>
  <Application>Microsoft Office PowerPoint</Application>
  <PresentationFormat>Widescreen</PresentationFormat>
  <Paragraphs>61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Segoe UI Semilight</vt:lpstr>
      <vt:lpstr>Office Theme</vt:lpstr>
      <vt:lpstr>JSIS Strategic Plan Update</vt:lpstr>
      <vt:lpstr>Norms and expectations (7/20 Staff meeting)</vt:lpstr>
      <vt:lpstr>Resources</vt:lpstr>
      <vt:lpstr>Environmental Analysis Worksheet </vt:lpstr>
      <vt:lpstr>Timeline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JSIS Strategic Plan Update</dc:title>
  <dc:creator>Lacey A Colleran</dc:creator>
  <cp:lastModifiedBy>Lacey A Colleran</cp:lastModifiedBy>
  <cp:revision>1</cp:revision>
  <dcterms:created xsi:type="dcterms:W3CDTF">2023-08-14T16:22:52Z</dcterms:created>
  <dcterms:modified xsi:type="dcterms:W3CDTF">2023-08-16T16:05:44Z</dcterms:modified>
</cp:coreProperties>
</file>