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68" r:id="rId4"/>
    <p:sldId id="269" r:id="rId5"/>
    <p:sldId id="270" r:id="rId6"/>
    <p:sldId id="271" r:id="rId7"/>
    <p:sldId id="27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2/27/2022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2/27/2022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4:  Student-Led Inquiry</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1717248" y="4186535"/>
            <a:ext cx="8757526" cy="1323439"/>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Course Reflection</a:t>
            </a:r>
          </a:p>
        </p:txBody>
      </p:sp>
    </p:spTree>
    <p:extLst>
      <p:ext uri="{BB962C8B-B14F-4D97-AF65-F5344CB8AC3E}">
        <p14:creationId xmlns:p14="http://schemas.microsoft.com/office/powerpoint/2010/main" val="55798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F1EE4-1240-411C-AD1E-3952A5FB489D}"/>
              </a:ext>
            </a:extLst>
          </p:cNvPr>
          <p:cNvSpPr>
            <a:spLocks noGrp="1"/>
          </p:cNvSpPr>
          <p:nvPr>
            <p:ph type="title"/>
          </p:nvPr>
        </p:nvSpPr>
        <p:spPr/>
        <p:txBody>
          <a:bodyPr/>
          <a:lstStyle/>
          <a:p>
            <a:r>
              <a:rPr lang="en-US" dirty="0"/>
              <a:t>Course Reflection</a:t>
            </a:r>
          </a:p>
        </p:txBody>
      </p:sp>
      <p:sp>
        <p:nvSpPr>
          <p:cNvPr id="5" name="Content Placeholder 4">
            <a:extLst>
              <a:ext uri="{FF2B5EF4-FFF2-40B4-BE49-F238E27FC236}">
                <a16:creationId xmlns:a16="http://schemas.microsoft.com/office/drawing/2014/main" id="{4D495709-C88F-42B8-A42C-D22358F444D7}"/>
              </a:ext>
            </a:extLst>
          </p:cNvPr>
          <p:cNvSpPr>
            <a:spLocks noGrp="1"/>
          </p:cNvSpPr>
          <p:nvPr>
            <p:ph sz="half" idx="1"/>
          </p:nvPr>
        </p:nvSpPr>
        <p:spPr>
          <a:xfrm>
            <a:off x="581193" y="2549941"/>
            <a:ext cx="5422390" cy="3633047"/>
          </a:xfrm>
        </p:spPr>
        <p:txBody>
          <a:bodyPr>
            <a:normAutofit/>
          </a:bodyPr>
          <a:lstStyle/>
          <a:p>
            <a:pPr marL="0" indent="0">
              <a:buNone/>
            </a:pPr>
            <a:r>
              <a:rPr lang="en-US" sz="4400" dirty="0"/>
              <a:t>Was this course what you expected when you signed up for it?  Explain your thinking.</a:t>
            </a:r>
          </a:p>
          <a:p>
            <a:pPr marL="0" indent="0">
              <a:buNone/>
            </a:pPr>
            <a:endParaRPr lang="en-US" sz="5400" dirty="0"/>
          </a:p>
        </p:txBody>
      </p:sp>
      <p:pic>
        <p:nvPicPr>
          <p:cNvPr id="7" name="Content Placeholder 6" descr="Head with gears">
            <a:extLst>
              <a:ext uri="{FF2B5EF4-FFF2-40B4-BE49-F238E27FC236}">
                <a16:creationId xmlns:a16="http://schemas.microsoft.com/office/drawing/2014/main" id="{8733BC6B-0D22-449C-8026-2F85388F4B0D}"/>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7143611" y="2228003"/>
            <a:ext cx="3749675" cy="3749675"/>
          </a:xfrm>
        </p:spPr>
      </p:pic>
    </p:spTree>
    <p:extLst>
      <p:ext uri="{BB962C8B-B14F-4D97-AF65-F5344CB8AC3E}">
        <p14:creationId xmlns:p14="http://schemas.microsoft.com/office/powerpoint/2010/main" val="509403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05B2-3B89-49E6-9C18-372717990853}"/>
              </a:ext>
            </a:extLst>
          </p:cNvPr>
          <p:cNvSpPr>
            <a:spLocks noGrp="1"/>
          </p:cNvSpPr>
          <p:nvPr>
            <p:ph type="title"/>
          </p:nvPr>
        </p:nvSpPr>
        <p:spPr/>
        <p:txBody>
          <a:bodyPr/>
          <a:lstStyle/>
          <a:p>
            <a:r>
              <a:rPr lang="en-US" dirty="0"/>
              <a:t>Course Reflection</a:t>
            </a:r>
          </a:p>
        </p:txBody>
      </p:sp>
      <p:pic>
        <p:nvPicPr>
          <p:cNvPr id="6" name="Content Placeholder 5" descr="Peacock">
            <a:extLst>
              <a:ext uri="{FF2B5EF4-FFF2-40B4-BE49-F238E27FC236}">
                <a16:creationId xmlns:a16="http://schemas.microsoft.com/office/drawing/2014/main" id="{D917DDDF-5428-46E3-9D9C-9625641F7AD6}"/>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1588356" y="2598624"/>
            <a:ext cx="3168484" cy="3168484"/>
          </a:xfrm>
        </p:spPr>
      </p:pic>
      <p:sp>
        <p:nvSpPr>
          <p:cNvPr id="4" name="Content Placeholder 3">
            <a:extLst>
              <a:ext uri="{FF2B5EF4-FFF2-40B4-BE49-F238E27FC236}">
                <a16:creationId xmlns:a16="http://schemas.microsoft.com/office/drawing/2014/main" id="{9E833E81-A239-47A5-A3E1-71F401EF39B9}"/>
              </a:ext>
            </a:extLst>
          </p:cNvPr>
          <p:cNvSpPr>
            <a:spLocks noGrp="1"/>
          </p:cNvSpPr>
          <p:nvPr>
            <p:ph sz="half" idx="2"/>
          </p:nvPr>
        </p:nvSpPr>
        <p:spPr>
          <a:xfrm>
            <a:off x="5843861" y="2366342"/>
            <a:ext cx="5422392" cy="3633047"/>
          </a:xfrm>
        </p:spPr>
        <p:txBody>
          <a:bodyPr>
            <a:normAutofit fontScale="92500"/>
          </a:bodyPr>
          <a:lstStyle/>
          <a:p>
            <a:pPr marL="0" indent="0">
              <a:buNone/>
            </a:pPr>
            <a:r>
              <a:rPr lang="en-US" sz="5400" dirty="0"/>
              <a:t>What was the most surprising thing that you learned in this course?</a:t>
            </a:r>
          </a:p>
          <a:p>
            <a:endParaRPr lang="en-US" dirty="0"/>
          </a:p>
        </p:txBody>
      </p:sp>
    </p:spTree>
    <p:extLst>
      <p:ext uri="{BB962C8B-B14F-4D97-AF65-F5344CB8AC3E}">
        <p14:creationId xmlns:p14="http://schemas.microsoft.com/office/powerpoint/2010/main" val="1914392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05B2-3B89-49E6-9C18-372717990853}"/>
              </a:ext>
            </a:extLst>
          </p:cNvPr>
          <p:cNvSpPr>
            <a:spLocks noGrp="1"/>
          </p:cNvSpPr>
          <p:nvPr>
            <p:ph type="title"/>
          </p:nvPr>
        </p:nvSpPr>
        <p:spPr/>
        <p:txBody>
          <a:bodyPr/>
          <a:lstStyle/>
          <a:p>
            <a:r>
              <a:rPr lang="en-US" dirty="0"/>
              <a:t>Course Reflection</a:t>
            </a:r>
          </a:p>
        </p:txBody>
      </p:sp>
      <p:pic>
        <p:nvPicPr>
          <p:cNvPr id="8" name="Content Placeholder 7" descr="Suitcase">
            <a:extLst>
              <a:ext uri="{FF2B5EF4-FFF2-40B4-BE49-F238E27FC236}">
                <a16:creationId xmlns:a16="http://schemas.microsoft.com/office/drawing/2014/main" id="{F1A1A263-2A12-472C-9D14-46BC3C445AEF}"/>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6600342" y="1717990"/>
            <a:ext cx="4637501" cy="4637501"/>
          </a:xfrm>
        </p:spPr>
      </p:pic>
      <p:sp>
        <p:nvSpPr>
          <p:cNvPr id="5" name="Content Placeholder 4">
            <a:extLst>
              <a:ext uri="{FF2B5EF4-FFF2-40B4-BE49-F238E27FC236}">
                <a16:creationId xmlns:a16="http://schemas.microsoft.com/office/drawing/2014/main" id="{820D35A1-4773-46E9-980D-935B9EFAC140}"/>
              </a:ext>
            </a:extLst>
          </p:cNvPr>
          <p:cNvSpPr>
            <a:spLocks noGrp="1"/>
          </p:cNvSpPr>
          <p:nvPr>
            <p:ph sz="half" idx="1"/>
          </p:nvPr>
        </p:nvSpPr>
        <p:spPr/>
        <p:txBody>
          <a:bodyPr/>
          <a:lstStyle/>
          <a:p>
            <a:pPr marL="0" indent="0">
              <a:buNone/>
            </a:pPr>
            <a:r>
              <a:rPr lang="en-US" sz="4800" dirty="0"/>
              <a:t>What do you think is the most useful thing you learned in this course?</a:t>
            </a:r>
          </a:p>
          <a:p>
            <a:endParaRPr lang="en-US" dirty="0"/>
          </a:p>
        </p:txBody>
      </p:sp>
    </p:spTree>
    <p:extLst>
      <p:ext uri="{BB962C8B-B14F-4D97-AF65-F5344CB8AC3E}">
        <p14:creationId xmlns:p14="http://schemas.microsoft.com/office/powerpoint/2010/main" val="2225099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05B2-3B89-49E6-9C18-372717990853}"/>
              </a:ext>
            </a:extLst>
          </p:cNvPr>
          <p:cNvSpPr>
            <a:spLocks noGrp="1"/>
          </p:cNvSpPr>
          <p:nvPr>
            <p:ph type="title"/>
          </p:nvPr>
        </p:nvSpPr>
        <p:spPr/>
        <p:txBody>
          <a:bodyPr/>
          <a:lstStyle/>
          <a:p>
            <a:r>
              <a:rPr lang="en-US" dirty="0"/>
              <a:t>Course Reflection</a:t>
            </a:r>
          </a:p>
        </p:txBody>
      </p:sp>
      <p:pic>
        <p:nvPicPr>
          <p:cNvPr id="7" name="Content Placeholder 6" descr="Person with idea">
            <a:extLst>
              <a:ext uri="{FF2B5EF4-FFF2-40B4-BE49-F238E27FC236}">
                <a16:creationId xmlns:a16="http://schemas.microsoft.com/office/drawing/2014/main" id="{DA13703A-BB38-4B47-A5CF-A86F4ABAB918}"/>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1576318" y="2340561"/>
            <a:ext cx="3910082" cy="3910082"/>
          </a:xfrm>
        </p:spPr>
      </p:pic>
      <p:sp>
        <p:nvSpPr>
          <p:cNvPr id="4" name="Content Placeholder 3">
            <a:extLst>
              <a:ext uri="{FF2B5EF4-FFF2-40B4-BE49-F238E27FC236}">
                <a16:creationId xmlns:a16="http://schemas.microsoft.com/office/drawing/2014/main" id="{AF3E22F7-02B1-4363-8156-4FB28B7011EE}"/>
              </a:ext>
            </a:extLst>
          </p:cNvPr>
          <p:cNvSpPr>
            <a:spLocks noGrp="1"/>
          </p:cNvSpPr>
          <p:nvPr>
            <p:ph sz="half" idx="2"/>
          </p:nvPr>
        </p:nvSpPr>
        <p:spPr/>
        <p:txBody>
          <a:bodyPr/>
          <a:lstStyle/>
          <a:p>
            <a:pPr marL="0" indent="0">
              <a:buNone/>
            </a:pPr>
            <a:r>
              <a:rPr lang="en-US" sz="4400" dirty="0"/>
              <a:t>Which lesson did you like the best?  </a:t>
            </a:r>
          </a:p>
          <a:p>
            <a:pPr marL="0" indent="0">
              <a:buNone/>
            </a:pPr>
            <a:r>
              <a:rPr lang="en-US" sz="4400" dirty="0"/>
              <a:t>Explain your thinking.</a:t>
            </a:r>
          </a:p>
          <a:p>
            <a:endParaRPr lang="en-US" dirty="0"/>
          </a:p>
        </p:txBody>
      </p:sp>
    </p:spTree>
    <p:extLst>
      <p:ext uri="{BB962C8B-B14F-4D97-AF65-F5344CB8AC3E}">
        <p14:creationId xmlns:p14="http://schemas.microsoft.com/office/powerpoint/2010/main" val="2043630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05B2-3B89-49E6-9C18-372717990853}"/>
              </a:ext>
            </a:extLst>
          </p:cNvPr>
          <p:cNvSpPr>
            <a:spLocks noGrp="1"/>
          </p:cNvSpPr>
          <p:nvPr>
            <p:ph type="title"/>
          </p:nvPr>
        </p:nvSpPr>
        <p:spPr/>
        <p:txBody>
          <a:bodyPr/>
          <a:lstStyle/>
          <a:p>
            <a:r>
              <a:rPr lang="en-US" dirty="0"/>
              <a:t>Course Reflection</a:t>
            </a:r>
          </a:p>
        </p:txBody>
      </p:sp>
      <p:pic>
        <p:nvPicPr>
          <p:cNvPr id="8" name="Content Placeholder 7" descr="Questions">
            <a:extLst>
              <a:ext uri="{FF2B5EF4-FFF2-40B4-BE49-F238E27FC236}">
                <a16:creationId xmlns:a16="http://schemas.microsoft.com/office/drawing/2014/main" id="{203E521E-108E-4289-B8F9-2AC0756AC15E}"/>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7236376" y="2129907"/>
            <a:ext cx="4186997" cy="4186997"/>
          </a:xfrm>
        </p:spPr>
      </p:pic>
      <p:sp>
        <p:nvSpPr>
          <p:cNvPr id="5" name="Content Placeholder 4">
            <a:extLst>
              <a:ext uri="{FF2B5EF4-FFF2-40B4-BE49-F238E27FC236}">
                <a16:creationId xmlns:a16="http://schemas.microsoft.com/office/drawing/2014/main" id="{DA9B47AF-55BA-42EA-8280-D52D0EF654E2}"/>
              </a:ext>
            </a:extLst>
          </p:cNvPr>
          <p:cNvSpPr>
            <a:spLocks noGrp="1"/>
          </p:cNvSpPr>
          <p:nvPr>
            <p:ph sz="half" idx="1"/>
          </p:nvPr>
        </p:nvSpPr>
        <p:spPr/>
        <p:txBody>
          <a:bodyPr>
            <a:normAutofit lnSpcReduction="10000"/>
          </a:bodyPr>
          <a:lstStyle/>
          <a:p>
            <a:pPr marL="0" indent="0">
              <a:buNone/>
            </a:pPr>
            <a:r>
              <a:rPr lang="en-US" sz="4400" dirty="0"/>
              <a:t>What was not included in this course, but you wish had been?  </a:t>
            </a:r>
          </a:p>
          <a:p>
            <a:pPr marL="0" indent="0">
              <a:buNone/>
            </a:pPr>
            <a:r>
              <a:rPr lang="en-US" sz="4400" dirty="0"/>
              <a:t>Explain your thinking.</a:t>
            </a:r>
          </a:p>
          <a:p>
            <a:endParaRPr lang="en-US" dirty="0"/>
          </a:p>
        </p:txBody>
      </p:sp>
    </p:spTree>
    <p:extLst>
      <p:ext uri="{BB962C8B-B14F-4D97-AF65-F5344CB8AC3E}">
        <p14:creationId xmlns:p14="http://schemas.microsoft.com/office/powerpoint/2010/main" val="4216667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05B2-3B89-49E6-9C18-372717990853}"/>
              </a:ext>
            </a:extLst>
          </p:cNvPr>
          <p:cNvSpPr>
            <a:spLocks noGrp="1"/>
          </p:cNvSpPr>
          <p:nvPr>
            <p:ph type="title"/>
          </p:nvPr>
        </p:nvSpPr>
        <p:spPr/>
        <p:txBody>
          <a:bodyPr/>
          <a:lstStyle/>
          <a:p>
            <a:r>
              <a:rPr lang="en-US" dirty="0"/>
              <a:t>Course Reflection</a:t>
            </a:r>
          </a:p>
        </p:txBody>
      </p:sp>
      <p:pic>
        <p:nvPicPr>
          <p:cNvPr id="7" name="Content Placeholder 6" descr="Shooting star">
            <a:extLst>
              <a:ext uri="{FF2B5EF4-FFF2-40B4-BE49-F238E27FC236}">
                <a16:creationId xmlns:a16="http://schemas.microsoft.com/office/drawing/2014/main" id="{6DFAFC02-419A-47D8-90A3-0017D4603BE1}"/>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755034" y="2036111"/>
            <a:ext cx="4665106" cy="4665106"/>
          </a:xfrm>
        </p:spPr>
      </p:pic>
      <p:sp>
        <p:nvSpPr>
          <p:cNvPr id="4" name="Content Placeholder 3">
            <a:extLst>
              <a:ext uri="{FF2B5EF4-FFF2-40B4-BE49-F238E27FC236}">
                <a16:creationId xmlns:a16="http://schemas.microsoft.com/office/drawing/2014/main" id="{D8E47D0E-3620-4A0B-9C0D-7D00160ED463}"/>
              </a:ext>
            </a:extLst>
          </p:cNvPr>
          <p:cNvSpPr>
            <a:spLocks noGrp="1"/>
          </p:cNvSpPr>
          <p:nvPr>
            <p:ph sz="half" idx="2"/>
          </p:nvPr>
        </p:nvSpPr>
        <p:spPr>
          <a:xfrm>
            <a:off x="6188417" y="2228003"/>
            <a:ext cx="5422392" cy="4093284"/>
          </a:xfrm>
        </p:spPr>
        <p:txBody>
          <a:bodyPr>
            <a:normAutofit lnSpcReduction="10000"/>
          </a:bodyPr>
          <a:lstStyle/>
          <a:p>
            <a:pPr marL="0" indent="0">
              <a:buNone/>
            </a:pPr>
            <a:r>
              <a:rPr lang="en-US" sz="3600" dirty="0"/>
              <a:t>How will your new knowledge about India and South Asia benefit you in your future profession (you can be as general or as specific as you like)? </a:t>
            </a:r>
          </a:p>
          <a:p>
            <a:pPr marL="0" indent="0">
              <a:buNone/>
            </a:pPr>
            <a:r>
              <a:rPr lang="en-US" sz="3600" dirty="0"/>
              <a:t> Explain your thinking.</a:t>
            </a:r>
          </a:p>
          <a:p>
            <a:endParaRPr lang="en-US" dirty="0"/>
          </a:p>
        </p:txBody>
      </p:sp>
    </p:spTree>
    <p:extLst>
      <p:ext uri="{BB962C8B-B14F-4D97-AF65-F5344CB8AC3E}">
        <p14:creationId xmlns:p14="http://schemas.microsoft.com/office/powerpoint/2010/main" val="339571333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195</TotalTime>
  <Words>176</Words>
  <Application>Microsoft Office PowerPoint</Application>
  <PresentationFormat>Widescreen</PresentationFormat>
  <Paragraphs>19</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Gill Sans MT</vt:lpstr>
      <vt:lpstr>Wingdings 2</vt:lpstr>
      <vt:lpstr>Dividend</vt:lpstr>
      <vt:lpstr>Unit 4:  Student-Led Inquiry</vt:lpstr>
      <vt:lpstr>Course Reflection</vt:lpstr>
      <vt:lpstr>Course Reflection</vt:lpstr>
      <vt:lpstr>Course Reflection</vt:lpstr>
      <vt:lpstr>Course Reflection</vt:lpstr>
      <vt:lpstr>Course Reflection</vt:lpstr>
      <vt:lpstr>Course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33</cp:revision>
  <dcterms:created xsi:type="dcterms:W3CDTF">2021-08-01T17:30:05Z</dcterms:created>
  <dcterms:modified xsi:type="dcterms:W3CDTF">2022-02-27T21:03:58Z</dcterms:modified>
</cp:coreProperties>
</file>