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660"/>
  </p:normalViewPr>
  <p:slideViewPr>
    <p:cSldViewPr snapToGrid="0">
      <p:cViewPr varScale="1">
        <p:scale>
          <a:sx n="72" d="100"/>
          <a:sy n="72" d="100"/>
        </p:scale>
        <p:origin x="7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1:  South Asia as region </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1263121" y="3283024"/>
            <a:ext cx="9629687" cy="2554545"/>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Well-Being </a:t>
            </a:r>
          </a:p>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Discussion Prompts</a:t>
            </a:r>
          </a:p>
        </p:txBody>
      </p:sp>
    </p:spTree>
    <p:extLst>
      <p:ext uri="{BB962C8B-B14F-4D97-AF65-F5344CB8AC3E}">
        <p14:creationId xmlns:p14="http://schemas.microsoft.com/office/powerpoint/2010/main" val="55798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AAAB2A-665A-41F0-8BA5-1DA0D0DFCF94}"/>
              </a:ext>
            </a:extLst>
          </p:cNvPr>
          <p:cNvSpPr txBox="1"/>
          <p:nvPr/>
        </p:nvSpPr>
        <p:spPr>
          <a:xfrm>
            <a:off x="1040096" y="1737814"/>
            <a:ext cx="10111807" cy="3693319"/>
          </a:xfrm>
          <a:prstGeom prst="rect">
            <a:avLst/>
          </a:prstGeom>
          <a:noFill/>
        </p:spPr>
        <p:txBody>
          <a:bodyPr wrap="none" rtlCol="0">
            <a:spAutoFit/>
          </a:bodyPr>
          <a:lstStyle/>
          <a:p>
            <a:r>
              <a:rPr lang="en-US" sz="7200" dirty="0"/>
              <a:t>What does it mean to </a:t>
            </a:r>
          </a:p>
          <a:p>
            <a:r>
              <a:rPr lang="en-US" sz="7200" dirty="0"/>
              <a:t>talk about your </a:t>
            </a:r>
          </a:p>
          <a:p>
            <a:r>
              <a:rPr lang="en-US" sz="7200" dirty="0"/>
              <a:t>own individual well-being? </a:t>
            </a:r>
          </a:p>
          <a:p>
            <a:endParaRPr lang="en-US" dirty="0"/>
          </a:p>
        </p:txBody>
      </p:sp>
    </p:spTree>
    <p:extLst>
      <p:ext uri="{BB962C8B-B14F-4D97-AF65-F5344CB8AC3E}">
        <p14:creationId xmlns:p14="http://schemas.microsoft.com/office/powerpoint/2010/main" val="3294051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0B9093-08B2-42B6-9D87-75FBAB8B61D6}"/>
              </a:ext>
            </a:extLst>
          </p:cNvPr>
          <p:cNvSpPr txBox="1"/>
          <p:nvPr/>
        </p:nvSpPr>
        <p:spPr>
          <a:xfrm>
            <a:off x="1100919" y="1870139"/>
            <a:ext cx="9990161" cy="4062651"/>
          </a:xfrm>
          <a:prstGeom prst="rect">
            <a:avLst/>
          </a:prstGeom>
          <a:noFill/>
        </p:spPr>
        <p:txBody>
          <a:bodyPr wrap="square" rtlCol="0">
            <a:spAutoFit/>
          </a:bodyPr>
          <a:lstStyle/>
          <a:p>
            <a:r>
              <a:rPr lang="en-US" sz="6000" dirty="0"/>
              <a:t>How should we measure a country’s well-being – </a:t>
            </a:r>
          </a:p>
          <a:p>
            <a:r>
              <a:rPr lang="en-US" sz="6000" dirty="0"/>
              <a:t>should we limit it to GDP/economics?</a:t>
            </a:r>
          </a:p>
          <a:p>
            <a:endParaRPr lang="en-US" dirty="0"/>
          </a:p>
        </p:txBody>
      </p:sp>
    </p:spTree>
    <p:extLst>
      <p:ext uri="{BB962C8B-B14F-4D97-AF65-F5344CB8AC3E}">
        <p14:creationId xmlns:p14="http://schemas.microsoft.com/office/powerpoint/2010/main" val="382174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714D78-6659-4283-A198-E6150F615F9A}"/>
              </a:ext>
            </a:extLst>
          </p:cNvPr>
          <p:cNvSpPr txBox="1"/>
          <p:nvPr/>
        </p:nvSpPr>
        <p:spPr>
          <a:xfrm>
            <a:off x="275229" y="1385348"/>
            <a:ext cx="11641541" cy="4678204"/>
          </a:xfrm>
          <a:prstGeom prst="rect">
            <a:avLst/>
          </a:prstGeom>
          <a:noFill/>
        </p:spPr>
        <p:txBody>
          <a:bodyPr wrap="square" rtlCol="0">
            <a:spAutoFit/>
          </a:bodyPr>
          <a:lstStyle/>
          <a:p>
            <a:r>
              <a:rPr lang="en-US" sz="4000" dirty="0"/>
              <a:t>Bhutan’s 1729 legal code says that </a:t>
            </a:r>
          </a:p>
          <a:p>
            <a:endParaRPr lang="en-US" sz="4000" dirty="0"/>
          </a:p>
          <a:p>
            <a:r>
              <a:rPr lang="en-US" sz="4000" dirty="0"/>
              <a:t>“If the government cannot create happiness for its people, </a:t>
            </a:r>
          </a:p>
          <a:p>
            <a:r>
              <a:rPr lang="en-US" sz="4000" dirty="0"/>
              <a:t>then there is no purpose for government to exist.” </a:t>
            </a:r>
          </a:p>
          <a:p>
            <a:endParaRPr lang="en-US" sz="4000" dirty="0"/>
          </a:p>
          <a:p>
            <a:r>
              <a:rPr lang="en-US" sz="4000" dirty="0"/>
              <a:t> What are your thoughts about that statement?</a:t>
            </a:r>
          </a:p>
          <a:p>
            <a:endParaRPr lang="en-US" dirty="0"/>
          </a:p>
        </p:txBody>
      </p:sp>
    </p:spTree>
    <p:extLst>
      <p:ext uri="{BB962C8B-B14F-4D97-AF65-F5344CB8AC3E}">
        <p14:creationId xmlns:p14="http://schemas.microsoft.com/office/powerpoint/2010/main" val="156148972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3172</TotalTime>
  <Words>123</Words>
  <Application>Microsoft Office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Gill Sans MT</vt:lpstr>
      <vt:lpstr>Wingdings 2</vt:lpstr>
      <vt:lpstr>Dividend</vt:lpstr>
      <vt:lpstr>Unit 1:  South Asia as region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31</cp:revision>
  <dcterms:created xsi:type="dcterms:W3CDTF">2021-08-01T17:30:05Z</dcterms:created>
  <dcterms:modified xsi:type="dcterms:W3CDTF">2022-02-24T20:00:54Z</dcterms:modified>
</cp:coreProperties>
</file>